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9" r:id="rId4"/>
    <p:sldMasterId id="2147483690" r:id="rId5"/>
    <p:sldMasterId id="2147483691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</p:sldIdLst>
  <p:sldSz cy="5143500" cx="9144000"/>
  <p:notesSz cx="6858000" cy="9144000"/>
  <p:embeddedFontLst>
    <p:embeddedFont>
      <p:font typeface="Krona One"/>
      <p:regular r:id="rId42"/>
    </p:embeddedFont>
    <p:embeddedFont>
      <p:font typeface="Hanken Grotesk"/>
      <p:regular r:id="rId43"/>
      <p:bold r:id="rId44"/>
      <p:italic r:id="rId45"/>
      <p:boldItalic r:id="rId46"/>
    </p:embeddedFont>
    <p:embeddedFont>
      <p:font typeface="Roboto Medium"/>
      <p:regular r:id="rId47"/>
      <p:bold r:id="rId48"/>
      <p:italic r:id="rId49"/>
      <p:boldItalic r:id="rId50"/>
    </p:embeddedFont>
    <p:embeddedFont>
      <p:font typeface="Quicksand Medium"/>
      <p:regular r:id="rId51"/>
      <p:bold r:id="rId52"/>
    </p:embeddedFont>
    <p:embeddedFont>
      <p:font typeface="Space Grotesk"/>
      <p:regular r:id="rId53"/>
      <p:bold r:id="rId54"/>
    </p:embeddedFont>
    <p:embeddedFont>
      <p:font typeface="Balsamiq Sans"/>
      <p:regular r:id="rId55"/>
      <p:bold r:id="rId56"/>
      <p:italic r:id="rId57"/>
      <p:boldItalic r:id="rId58"/>
    </p:embeddedFont>
    <p:embeddedFont>
      <p:font typeface="Poppins"/>
      <p:regular r:id="rId59"/>
      <p:bold r:id="rId60"/>
      <p:italic r:id="rId61"/>
      <p:boldItalic r:id="rId62"/>
    </p:embeddedFont>
    <p:embeddedFont>
      <p:font typeface="Montserrat"/>
      <p:regular r:id="rId63"/>
      <p:bold r:id="rId64"/>
      <p:italic r:id="rId65"/>
      <p:boldItalic r:id="rId66"/>
    </p:embeddedFont>
    <p:embeddedFont>
      <p:font typeface="Lato Light"/>
      <p:regular r:id="rId67"/>
      <p:bold r:id="rId68"/>
      <p:italic r:id="rId69"/>
      <p:boldItalic r:id="rId70"/>
    </p:embeddedFont>
    <p:embeddedFont>
      <p:font typeface="Open Sans Medium"/>
      <p:regular r:id="rId71"/>
      <p:bold r:id="rId72"/>
      <p:italic r:id="rId73"/>
      <p:boldItalic r:id="rId74"/>
    </p:embeddedFont>
    <p:embeddedFont>
      <p:font typeface="Quicksand SemiBold"/>
      <p:regular r:id="rId75"/>
      <p:bold r:id="rId76"/>
    </p:embeddedFont>
    <p:embeddedFont>
      <p:font typeface="Inter Medium"/>
      <p:regular r:id="rId77"/>
      <p:bold r:id="rId7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font" Target="fonts/KronaOne-regular.fntdata"/><Relationship Id="rId41" Type="http://schemas.openxmlformats.org/officeDocument/2006/relationships/slide" Target="slides/slide34.xml"/><Relationship Id="rId44" Type="http://schemas.openxmlformats.org/officeDocument/2006/relationships/font" Target="fonts/HankenGrotesk-bold.fntdata"/><Relationship Id="rId43" Type="http://schemas.openxmlformats.org/officeDocument/2006/relationships/font" Target="fonts/HankenGrotesk-regular.fntdata"/><Relationship Id="rId46" Type="http://schemas.openxmlformats.org/officeDocument/2006/relationships/font" Target="fonts/HankenGrotesk-boldItalic.fntdata"/><Relationship Id="rId45" Type="http://schemas.openxmlformats.org/officeDocument/2006/relationships/font" Target="fonts/HankenGrotesk-italic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48" Type="http://schemas.openxmlformats.org/officeDocument/2006/relationships/font" Target="fonts/RobotoMedium-bold.fntdata"/><Relationship Id="rId47" Type="http://schemas.openxmlformats.org/officeDocument/2006/relationships/font" Target="fonts/RobotoMedium-regular.fntdata"/><Relationship Id="rId49" Type="http://schemas.openxmlformats.org/officeDocument/2006/relationships/font" Target="fonts/RobotoMedium-italic.fntdata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73" Type="http://schemas.openxmlformats.org/officeDocument/2006/relationships/font" Target="fonts/OpenSansMedium-italic.fntdata"/><Relationship Id="rId72" Type="http://schemas.openxmlformats.org/officeDocument/2006/relationships/font" Target="fonts/OpenSansMedium-bold.fntdata"/><Relationship Id="rId31" Type="http://schemas.openxmlformats.org/officeDocument/2006/relationships/slide" Target="slides/slide24.xml"/><Relationship Id="rId75" Type="http://schemas.openxmlformats.org/officeDocument/2006/relationships/font" Target="fonts/QuicksandSemiBold-regular.fntdata"/><Relationship Id="rId30" Type="http://schemas.openxmlformats.org/officeDocument/2006/relationships/slide" Target="slides/slide23.xml"/><Relationship Id="rId74" Type="http://schemas.openxmlformats.org/officeDocument/2006/relationships/font" Target="fonts/OpenSansMedium-boldItalic.fntdata"/><Relationship Id="rId33" Type="http://schemas.openxmlformats.org/officeDocument/2006/relationships/slide" Target="slides/slide26.xml"/><Relationship Id="rId77" Type="http://schemas.openxmlformats.org/officeDocument/2006/relationships/font" Target="fonts/InterMedium-regular.fntdata"/><Relationship Id="rId32" Type="http://schemas.openxmlformats.org/officeDocument/2006/relationships/slide" Target="slides/slide25.xml"/><Relationship Id="rId76" Type="http://schemas.openxmlformats.org/officeDocument/2006/relationships/font" Target="fonts/QuicksandSemiBold-bold.fntdata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78" Type="http://schemas.openxmlformats.org/officeDocument/2006/relationships/font" Target="fonts/InterMedium-bold.fntdata"/><Relationship Id="rId71" Type="http://schemas.openxmlformats.org/officeDocument/2006/relationships/font" Target="fonts/OpenSansMedium-regular.fntdata"/><Relationship Id="rId70" Type="http://schemas.openxmlformats.org/officeDocument/2006/relationships/font" Target="fonts/LatoLight-boldItalic.fntdata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62" Type="http://schemas.openxmlformats.org/officeDocument/2006/relationships/font" Target="fonts/Poppins-boldItalic.fntdata"/><Relationship Id="rId61" Type="http://schemas.openxmlformats.org/officeDocument/2006/relationships/font" Target="fonts/Poppins-italic.fntdata"/><Relationship Id="rId20" Type="http://schemas.openxmlformats.org/officeDocument/2006/relationships/slide" Target="slides/slide13.xml"/><Relationship Id="rId64" Type="http://schemas.openxmlformats.org/officeDocument/2006/relationships/font" Target="fonts/Montserrat-bold.fntdata"/><Relationship Id="rId63" Type="http://schemas.openxmlformats.org/officeDocument/2006/relationships/font" Target="fonts/Montserrat-regular.fntdata"/><Relationship Id="rId22" Type="http://schemas.openxmlformats.org/officeDocument/2006/relationships/slide" Target="slides/slide15.xml"/><Relationship Id="rId66" Type="http://schemas.openxmlformats.org/officeDocument/2006/relationships/font" Target="fonts/Montserrat-boldItalic.fntdata"/><Relationship Id="rId21" Type="http://schemas.openxmlformats.org/officeDocument/2006/relationships/slide" Target="slides/slide14.xml"/><Relationship Id="rId65" Type="http://schemas.openxmlformats.org/officeDocument/2006/relationships/font" Target="fonts/Montserrat-italic.fntdata"/><Relationship Id="rId24" Type="http://schemas.openxmlformats.org/officeDocument/2006/relationships/slide" Target="slides/slide17.xml"/><Relationship Id="rId68" Type="http://schemas.openxmlformats.org/officeDocument/2006/relationships/font" Target="fonts/LatoLight-bold.fntdata"/><Relationship Id="rId23" Type="http://schemas.openxmlformats.org/officeDocument/2006/relationships/slide" Target="slides/slide16.xml"/><Relationship Id="rId67" Type="http://schemas.openxmlformats.org/officeDocument/2006/relationships/font" Target="fonts/LatoLight-regular.fntdata"/><Relationship Id="rId60" Type="http://schemas.openxmlformats.org/officeDocument/2006/relationships/font" Target="fonts/Poppins-bold.fntdata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69" Type="http://schemas.openxmlformats.org/officeDocument/2006/relationships/font" Target="fonts/LatoLight-italic.fntdata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font" Target="fonts/QuicksandMedium-regular.fntdata"/><Relationship Id="rId50" Type="http://schemas.openxmlformats.org/officeDocument/2006/relationships/font" Target="fonts/RobotoMedium-boldItalic.fntdata"/><Relationship Id="rId53" Type="http://schemas.openxmlformats.org/officeDocument/2006/relationships/font" Target="fonts/SpaceGrotesk-regular.fntdata"/><Relationship Id="rId52" Type="http://schemas.openxmlformats.org/officeDocument/2006/relationships/font" Target="fonts/QuicksandMedium-bold.fntdata"/><Relationship Id="rId11" Type="http://schemas.openxmlformats.org/officeDocument/2006/relationships/slide" Target="slides/slide4.xml"/><Relationship Id="rId55" Type="http://schemas.openxmlformats.org/officeDocument/2006/relationships/font" Target="fonts/BalsamiqSans-regular.fntdata"/><Relationship Id="rId10" Type="http://schemas.openxmlformats.org/officeDocument/2006/relationships/slide" Target="slides/slide3.xml"/><Relationship Id="rId54" Type="http://schemas.openxmlformats.org/officeDocument/2006/relationships/font" Target="fonts/SpaceGrotesk-bold.fntdata"/><Relationship Id="rId13" Type="http://schemas.openxmlformats.org/officeDocument/2006/relationships/slide" Target="slides/slide6.xml"/><Relationship Id="rId57" Type="http://schemas.openxmlformats.org/officeDocument/2006/relationships/font" Target="fonts/BalsamiqSans-italic.fntdata"/><Relationship Id="rId12" Type="http://schemas.openxmlformats.org/officeDocument/2006/relationships/slide" Target="slides/slide5.xml"/><Relationship Id="rId56" Type="http://schemas.openxmlformats.org/officeDocument/2006/relationships/font" Target="fonts/BalsamiqSans-bold.fntdata"/><Relationship Id="rId15" Type="http://schemas.openxmlformats.org/officeDocument/2006/relationships/slide" Target="slides/slide8.xml"/><Relationship Id="rId59" Type="http://schemas.openxmlformats.org/officeDocument/2006/relationships/font" Target="fonts/Poppins-regular.fntdata"/><Relationship Id="rId14" Type="http://schemas.openxmlformats.org/officeDocument/2006/relationships/slide" Target="slides/slide7.xml"/><Relationship Id="rId58" Type="http://schemas.openxmlformats.org/officeDocument/2006/relationships/font" Target="fonts/BalsamiqSans-boldItalic.fntdata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Entered text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PROJECT DESCRIPTION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 It is a web application, where employees can perform every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 operation regarding their work. Employees can manage their work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 records; Admins can see work records of all or particular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 employees. This will be a role-based application- Admin and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 Employee. Employee can check-in and check-out and can send daily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 status via e-mail. Admin will be notified for check-in and check-out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 and daily status from employees.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PROJECT ABSTRACT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 It is a web application, where employees can perform every operation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 regarding their work. Employees can manage their work records; Admins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 can see work records of all or particular employees. This will be a role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based application- Admin and Employee. Employee can check-in and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 check-out and can send daily status via e-mail. Admin will be notified for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 check-in and check-out and daily status from employees. Admin’s Role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Can do login, Can see daily work records/statuses of employee(s), Able to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 filter data according to date, year and month, Able to add remarks on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 particular work record/status.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WEEKLY WORK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 WEEK 1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 Introduction to React.js: Started with an introduction to React.js technology, including an overview of the languages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 used (HTML, CSS, JavaScript).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 JavaScript Fundamentals: Covered variables, operators (arithmetic, assignment, comparison, logical, ternary), and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 basic DOM concepts, understanding how HTML and JS files are connected.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 String and Array Methods: Learned various string and array methods for manipulation and operations. Functions,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 Arrow Functions, and Objects: Covered the fundamentals of functions, arrow functions, and object operations,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 along with events and event listeners in JavaScript.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 Projects and React.js Setup: Created small projects using HTML, CSS, and JavaScript, and then progressed to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 installing and setting up React.js and Node.js. Started with creating a React app and printing text on it.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WEEKLY WORK 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WEEK 2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 Started with PROPS in react, image implementation, and Navigation in react (Re act Routing Dom), performing some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 programs implementing these concepts.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 Performing map and filter in react, understanding Events in react, Conditional Rendering, and and implementing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 these concepts.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 react Hooks- useState, useEffect, useRef, useNavigate.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 Axios get() method (simply calling the API using get() method), Axios get using useEffect.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 Started working on todo list project.</a:t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Entered text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(15/01/2024): Started with To-do App, Defining the requirement and creating an rough idea for 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To-do List, Researching for how to take the input from the user and display using hook in react. 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2. (16/01/2024): Researching for multiple data to enter in the todo list, after that finding the logic 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for adding the delete button, Adding the update function.  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3. (17/01/2024): After creating the To-do list which only adds the name and description entered 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by the user which also contains the delete function and update function, now creating the 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UI(complete designing) for To-do. 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4. (18/01/2024): Going through the project (To-do List), Started with the Weather App – 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Researching and gathering information for initiating the weather app, getting the API which 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give the details of the current weather and implementing it through the axios to get the data and 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by using the use-Effect to by default display the weather data automatically when the app is 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started. 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5. (19/01/2024): Researching for how to convert the data from Kelvin to Celsius because the data 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which we are getting from the API is in Kelvin format.</a:t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Entered text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(15/01/2024): Started with To-do App, Defining the requirement and creating an rough idea for 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To-do List, Researching for how to take the input from the user and display using hook in react. 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2. (16/01/2024): Researching for multiple data to enter in the todo list, after that finding the logic 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for adding the delete button, Adding the update function.  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3. (17/01/2024): After creating the To-do list which only adds the name and description entered 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by the user which also contains the delete function and update function, now creating the 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UI(complete designing) for To-do. 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4. (18/01/2024): Going through the project (To-do List), Started with the Weather App – 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Researching and gathering information for initiating the weather app, getting the API which 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give the details of the current weather and implementing it through the axios to get the data and 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by using the use-Effect to by default display the weather data automatically when the app is 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started. 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5. (19/01/2024): Researching for how to convert the data from Kelvin to Celsius because the data 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which we are getting from the API is in Kelvin format.</a:t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Entered text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So firstly, we have to fetch the data from the api using AXIOS an print it in the browser, after understanding that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 how the data are formatted and stored in API. we had taken an useState [data, setdata] created an object in the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 setdata, the object will be use to declare to all the fields such as (temp, temp_max, name, sunrise, sunset,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 humidity and more) So this declared as the properties of the object, through these properties we can able to get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 So firstly, we have to fetch the data from the api using AXIOS an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 the data from the api and render it to our weather app. 2. (23/01/2024): Rendering the data on the weather app,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 So now we have to get the data to be converted from Kelvin to Celsius, As per the given requirements we also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 have to fetch the daily and hourly data from another API, and making some changes to the UI. Fetching the daily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 weather data through API which contains Latitude and Longitude sections in which we have to set our variables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 which we have created in the program.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 After fetching the daily data we will also get the hourly data from that API, Now both the data hourly and daily are 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gathered from that API but the data are in kelvin format so, we have to convert the data from kelvin to Celsius and 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as per the requirement we have render only few data on our weather app because the daily and hourly data from 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the lat and lon API contains 45-46 individual data so to do that we will use splice() method which will slice the 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element from the array of data. after rendering some of the data on the console we have to convert the Kelvin 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data into Celsius, so this rendered data is for a specific city. So till now all the data of a specific city is rendered in 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console of our browser and now we will render the data on the actuall weather App. The useState which contains 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the variable city, this ‘city’ variable we will be going to set in the city’s API like this ${city}. 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And now will replace lat and lon variables in the api through which we can get the hourly and daily data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 according to the user.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 Implementing the current location feature by using the ‘navigator.geolocation’, implementing this users 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can get the weather data as per their current location. And implementing the Fahrenheit In the weather 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app where we can able to convert the data into Fahrenheit.</a:t>
            </a:r>
            <a:endParaRPr sz="120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SLIDES_API1295459239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" name="Google Shape;522;SLIDES_API1295459239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SLIDES_API1295459239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SLIDES_API1295459239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SLIDES_API1295459239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SLIDES_API1295459239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SLIDES_API1295459239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" name="Google Shape;543;SLIDES_API1295459239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SLIDES_API1295459239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SLIDES_API1295459239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SLIDES_API1295459239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7" name="Google Shape;557;SLIDES_API1295459239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SLIDES_API1295459239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SLIDES_API1295459239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SLIDES_API112953309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SLIDES_API112953309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SLIDES_API112953309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5" name="Google Shape;575;SLIDES_API112953309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SLIDES_API112953309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4" name="Google Shape;584;SLIDES_API112953309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SLIDES_API350297119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SLIDES_API350297119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SLIDES_API112953309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3" name="Google Shape;593;SLIDES_API112953309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SLIDES_API112953309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SLIDES_API112953309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SLIDES_API112953309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8" name="Google Shape;608;SLIDES_API112953309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SLIDES_API32384139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2" name="Google Shape;612;SLIDES_API32384139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SLIDES_API32384139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8" name="Google Shape;618;SLIDES_API32384139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SLIDES_API323841391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7" name="Google Shape;627;SLIDES_API32384139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SLIDES_API323841391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4" name="Google Shape;634;SLIDES_API323841391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SLIDES_API323841391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SLIDES_API323841391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SLIDES_API323841391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SLIDES_API323841391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SLIDES_API2108910849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7" name="Google Shape;657;SLIDES_API2108910849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SLIDES_API194438182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SLIDES_API194438182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SLIDES_API2108910849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3" name="Google Shape;663;SLIDES_API2108910849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SLIDES_API2108910849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2" name="Google Shape;672;SLIDES_API2108910849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SLIDES_API2108910849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SLIDES_API2108910849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SLIDES_API2108910849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8" name="Google Shape;688;SLIDES_API2108910849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SLIDES_API2108910849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5" name="Google Shape;695;SLIDES_API2108910849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SLIDES_API194438182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SLIDES_API194438182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SLIDES_API1944381822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SLIDES_API1944381822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SLIDES_API1944381822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SLIDES_API1944381822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SLIDES_API1944381822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SLIDES_API1944381822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SLIDES_API1944381822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Google Shape;514;SLIDES_API1944381822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SLIDES_API964725339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SLIDES_API964725339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20" Type="http://schemas.openxmlformats.org/officeDocument/2006/relationships/image" Target="../media/image9.png"/><Relationship Id="rId11" Type="http://schemas.openxmlformats.org/officeDocument/2006/relationships/image" Target="../media/image12.png"/><Relationship Id="rId10" Type="http://schemas.openxmlformats.org/officeDocument/2006/relationships/image" Target="../media/image1.png"/><Relationship Id="rId13" Type="http://schemas.openxmlformats.org/officeDocument/2006/relationships/image" Target="../media/image15.png"/><Relationship Id="rId12" Type="http://schemas.openxmlformats.org/officeDocument/2006/relationships/image" Target="../media/image17.png"/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Relationship Id="rId3" Type="http://schemas.openxmlformats.org/officeDocument/2006/relationships/image" Target="../media/image16.png"/><Relationship Id="rId4" Type="http://schemas.openxmlformats.org/officeDocument/2006/relationships/image" Target="../media/image3.png"/><Relationship Id="rId9" Type="http://schemas.openxmlformats.org/officeDocument/2006/relationships/image" Target="../media/image10.png"/><Relationship Id="rId15" Type="http://schemas.openxmlformats.org/officeDocument/2006/relationships/image" Target="../media/image8.png"/><Relationship Id="rId14" Type="http://schemas.openxmlformats.org/officeDocument/2006/relationships/image" Target="../media/image2.png"/><Relationship Id="rId17" Type="http://schemas.openxmlformats.org/officeDocument/2006/relationships/image" Target="../media/image18.png"/><Relationship Id="rId16" Type="http://schemas.openxmlformats.org/officeDocument/2006/relationships/image" Target="../media/image7.png"/><Relationship Id="rId5" Type="http://schemas.openxmlformats.org/officeDocument/2006/relationships/image" Target="../media/image13.png"/><Relationship Id="rId19" Type="http://schemas.openxmlformats.org/officeDocument/2006/relationships/image" Target="../media/image11.png"/><Relationship Id="rId6" Type="http://schemas.openxmlformats.org/officeDocument/2006/relationships/image" Target="../media/image5.png"/><Relationship Id="rId18" Type="http://schemas.openxmlformats.org/officeDocument/2006/relationships/image" Target="../media/image29.png"/><Relationship Id="rId7" Type="http://schemas.openxmlformats.org/officeDocument/2006/relationships/image" Target="../media/image4.png"/><Relationship Id="rId8" Type="http://schemas.openxmlformats.org/officeDocument/2006/relationships/image" Target="../media/image36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19.png"/><Relationship Id="rId4" Type="http://schemas.openxmlformats.org/officeDocument/2006/relationships/image" Target="../media/image27.png"/><Relationship Id="rId5" Type="http://schemas.openxmlformats.org/officeDocument/2006/relationships/image" Target="../media/image37.png"/><Relationship Id="rId6" Type="http://schemas.openxmlformats.org/officeDocument/2006/relationships/image" Target="../media/image20.png"/><Relationship Id="rId7" Type="http://schemas.openxmlformats.org/officeDocument/2006/relationships/image" Target="../media/image21.png"/></Relationships>
</file>

<file path=ppt/slideLayouts/_rels/slideLayout29.xml.rels><?xml version="1.0" encoding="UTF-8" standalone="yes"?><Relationships xmlns="http://schemas.openxmlformats.org/package/2006/relationships"><Relationship Id="rId11" Type="http://schemas.openxmlformats.org/officeDocument/2006/relationships/image" Target="../media/image21.png"/><Relationship Id="rId10" Type="http://schemas.openxmlformats.org/officeDocument/2006/relationships/image" Target="../media/image20.png"/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8.png"/><Relationship Id="rId3" Type="http://schemas.openxmlformats.org/officeDocument/2006/relationships/image" Target="../media/image39.png"/><Relationship Id="rId4" Type="http://schemas.openxmlformats.org/officeDocument/2006/relationships/image" Target="../media/image24.png"/><Relationship Id="rId9" Type="http://schemas.openxmlformats.org/officeDocument/2006/relationships/image" Target="../media/image25.png"/><Relationship Id="rId5" Type="http://schemas.openxmlformats.org/officeDocument/2006/relationships/image" Target="../media/image13.png"/><Relationship Id="rId6" Type="http://schemas.openxmlformats.org/officeDocument/2006/relationships/image" Target="../media/image4.png"/><Relationship Id="rId7" Type="http://schemas.openxmlformats.org/officeDocument/2006/relationships/image" Target="../media/image36.png"/><Relationship Id="rId8" Type="http://schemas.openxmlformats.org/officeDocument/2006/relationships/image" Target="../media/image10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32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8.png"/><Relationship Id="rId3" Type="http://schemas.openxmlformats.org/officeDocument/2006/relationships/image" Target="../media/image39.png"/><Relationship Id="rId4" Type="http://schemas.openxmlformats.org/officeDocument/2006/relationships/image" Target="../media/image31.png"/><Relationship Id="rId5" Type="http://schemas.openxmlformats.org/officeDocument/2006/relationships/image" Target="../media/image35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0.png"/><Relationship Id="rId3" Type="http://schemas.openxmlformats.org/officeDocument/2006/relationships/image" Target="../media/image34.png"/><Relationship Id="rId4" Type="http://schemas.openxmlformats.org/officeDocument/2006/relationships/image" Target="../media/image24.png"/><Relationship Id="rId5" Type="http://schemas.openxmlformats.org/officeDocument/2006/relationships/image" Target="../media/image1.png"/><Relationship Id="rId6" Type="http://schemas.openxmlformats.org/officeDocument/2006/relationships/image" Target="../media/image25.png"/></Relationships>
</file>

<file path=ppt/slideLayouts/_rels/slideLayout33.xml.rels><?xml version="1.0" encoding="UTF-8" standalone="yes"?><Relationships xmlns="http://schemas.openxmlformats.org/package/2006/relationships"><Relationship Id="rId11" Type="http://schemas.openxmlformats.org/officeDocument/2006/relationships/image" Target="../media/image9.png"/><Relationship Id="rId10" Type="http://schemas.openxmlformats.org/officeDocument/2006/relationships/image" Target="../media/image11.png"/><Relationship Id="rId13" Type="http://schemas.openxmlformats.org/officeDocument/2006/relationships/image" Target="../media/image39.png"/><Relationship Id="rId12" Type="http://schemas.openxmlformats.org/officeDocument/2006/relationships/image" Target="../media/image28.png"/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image" Target="../media/image15.png"/><Relationship Id="rId9" Type="http://schemas.openxmlformats.org/officeDocument/2006/relationships/image" Target="../media/image29.png"/><Relationship Id="rId15" Type="http://schemas.openxmlformats.org/officeDocument/2006/relationships/image" Target="../media/image21.png"/><Relationship Id="rId14" Type="http://schemas.openxmlformats.org/officeDocument/2006/relationships/image" Target="../media/image20.png"/><Relationship Id="rId16" Type="http://schemas.openxmlformats.org/officeDocument/2006/relationships/image" Target="../media/image32.png"/><Relationship Id="rId5" Type="http://schemas.openxmlformats.org/officeDocument/2006/relationships/image" Target="../media/image2.png"/><Relationship Id="rId6" Type="http://schemas.openxmlformats.org/officeDocument/2006/relationships/image" Target="../media/image8.png"/><Relationship Id="rId7" Type="http://schemas.openxmlformats.org/officeDocument/2006/relationships/image" Target="../media/image7.png"/><Relationship Id="rId8" Type="http://schemas.openxmlformats.org/officeDocument/2006/relationships/image" Target="../media/image18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<Relationships xmlns="http://schemas.openxmlformats.org/package/2006/relationships"><Relationship Id="rId20" Type="http://schemas.openxmlformats.org/officeDocument/2006/relationships/image" Target="../media/image25.png"/><Relationship Id="rId11" Type="http://schemas.openxmlformats.org/officeDocument/2006/relationships/image" Target="../media/image11.png"/><Relationship Id="rId10" Type="http://schemas.openxmlformats.org/officeDocument/2006/relationships/image" Target="../media/image29.png"/><Relationship Id="rId13" Type="http://schemas.openxmlformats.org/officeDocument/2006/relationships/image" Target="../media/image6.png"/><Relationship Id="rId12" Type="http://schemas.openxmlformats.org/officeDocument/2006/relationships/image" Target="../media/image9.png"/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6.png"/><Relationship Id="rId3" Type="http://schemas.openxmlformats.org/officeDocument/2006/relationships/image" Target="../media/image12.png"/><Relationship Id="rId4" Type="http://schemas.openxmlformats.org/officeDocument/2006/relationships/image" Target="../media/image17.png"/><Relationship Id="rId9" Type="http://schemas.openxmlformats.org/officeDocument/2006/relationships/image" Target="../media/image18.png"/><Relationship Id="rId15" Type="http://schemas.openxmlformats.org/officeDocument/2006/relationships/image" Target="../media/image4.png"/><Relationship Id="rId14" Type="http://schemas.openxmlformats.org/officeDocument/2006/relationships/image" Target="../media/image5.png"/><Relationship Id="rId17" Type="http://schemas.openxmlformats.org/officeDocument/2006/relationships/image" Target="../media/image10.png"/><Relationship Id="rId16" Type="http://schemas.openxmlformats.org/officeDocument/2006/relationships/image" Target="../media/image36.png"/><Relationship Id="rId5" Type="http://schemas.openxmlformats.org/officeDocument/2006/relationships/image" Target="../media/image15.png"/><Relationship Id="rId19" Type="http://schemas.openxmlformats.org/officeDocument/2006/relationships/image" Target="../media/image24.png"/><Relationship Id="rId6" Type="http://schemas.openxmlformats.org/officeDocument/2006/relationships/image" Target="../media/image2.png"/><Relationship Id="rId18" Type="http://schemas.openxmlformats.org/officeDocument/2006/relationships/image" Target="../media/image1.png"/><Relationship Id="rId7" Type="http://schemas.openxmlformats.org/officeDocument/2006/relationships/image" Target="../media/image8.png"/><Relationship Id="rId8" Type="http://schemas.openxmlformats.org/officeDocument/2006/relationships/image" Target="../media/image7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14.png"/><Relationship Id="rId5" Type="http://schemas.openxmlformats.org/officeDocument/2006/relationships/image" Target="../media/image19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8.png"/><Relationship Id="rId3" Type="http://schemas.openxmlformats.org/officeDocument/2006/relationships/image" Target="../media/image39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19.png"/><Relationship Id="rId4" Type="http://schemas.openxmlformats.org/officeDocument/2006/relationships/image" Target="../media/image3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4.png"/><Relationship Id="rId3" Type="http://schemas.openxmlformats.org/officeDocument/2006/relationships/image" Target="../media/image13.png"/><Relationship Id="rId4" Type="http://schemas.openxmlformats.org/officeDocument/2006/relationships/image" Target="../media/image4.png"/><Relationship Id="rId5" Type="http://schemas.openxmlformats.org/officeDocument/2006/relationships/image" Target="../media/image36.png"/><Relationship Id="rId6" Type="http://schemas.openxmlformats.org/officeDocument/2006/relationships/image" Target="../media/image10.png"/><Relationship Id="rId7" Type="http://schemas.openxmlformats.org/officeDocument/2006/relationships/image" Target="../media/image25.png"/><Relationship Id="rId8" Type="http://schemas.openxmlformats.org/officeDocument/2006/relationships/image" Target="../media/image40.png"/></Relationships>
</file>

<file path=ppt/slideLayouts/_rels/slideLayout41.xml.rels><?xml version="1.0" encoding="UTF-8" standalone="yes"?><Relationships xmlns="http://schemas.openxmlformats.org/package/2006/relationships"><Relationship Id="rId11" Type="http://schemas.openxmlformats.org/officeDocument/2006/relationships/image" Target="../media/image7.png"/><Relationship Id="rId10" Type="http://schemas.openxmlformats.org/officeDocument/2006/relationships/image" Target="../media/image8.png"/><Relationship Id="rId13" Type="http://schemas.openxmlformats.org/officeDocument/2006/relationships/image" Target="../media/image9.png"/><Relationship Id="rId12" Type="http://schemas.openxmlformats.org/officeDocument/2006/relationships/image" Target="../media/image18.png"/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1.png"/><Relationship Id="rId3" Type="http://schemas.openxmlformats.org/officeDocument/2006/relationships/image" Target="../media/image19.png"/><Relationship Id="rId4" Type="http://schemas.openxmlformats.org/officeDocument/2006/relationships/image" Target="../media/image39.png"/><Relationship Id="rId9" Type="http://schemas.openxmlformats.org/officeDocument/2006/relationships/image" Target="../media/image2.png"/><Relationship Id="rId15" Type="http://schemas.openxmlformats.org/officeDocument/2006/relationships/image" Target="../media/image20.png"/><Relationship Id="rId14" Type="http://schemas.openxmlformats.org/officeDocument/2006/relationships/image" Target="../media/image25.png"/><Relationship Id="rId17" Type="http://schemas.openxmlformats.org/officeDocument/2006/relationships/image" Target="../media/image32.png"/><Relationship Id="rId16" Type="http://schemas.openxmlformats.org/officeDocument/2006/relationships/image" Target="../media/image21.png"/><Relationship Id="rId5" Type="http://schemas.openxmlformats.org/officeDocument/2006/relationships/image" Target="../media/image16.png"/><Relationship Id="rId6" Type="http://schemas.openxmlformats.org/officeDocument/2006/relationships/image" Target="../media/image12.png"/><Relationship Id="rId18" Type="http://schemas.openxmlformats.org/officeDocument/2006/relationships/image" Target="../media/image38.png"/><Relationship Id="rId7" Type="http://schemas.openxmlformats.org/officeDocument/2006/relationships/image" Target="../media/image17.png"/><Relationship Id="rId8" Type="http://schemas.openxmlformats.org/officeDocument/2006/relationships/image" Target="../media/image15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A_Introduction_Slide_1">
  <p:cSld name="TITLE_2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title"/>
          </p:nvPr>
        </p:nvSpPr>
        <p:spPr>
          <a:xfrm>
            <a:off x="732150" y="1432763"/>
            <a:ext cx="7679700" cy="7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56" name="Google Shape;56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" name="Google Shape;57;p14"/>
          <p:cNvSpPr txBox="1"/>
          <p:nvPr>
            <p:ph idx="1" type="body"/>
          </p:nvPr>
        </p:nvSpPr>
        <p:spPr>
          <a:xfrm>
            <a:off x="732150" y="2229500"/>
            <a:ext cx="7679700" cy="195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1pPr>
            <a:lvl2pPr indent="-304800" lvl="1" marL="9144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  <p15:guide id="3" pos="398">
          <p15:clr>
            <a:srgbClr val="E46962"/>
          </p15:clr>
        </p15:guide>
        <p15:guide id="4" orient="horz" pos="628">
          <p15:clr>
            <a:srgbClr val="E46962"/>
          </p15:clr>
        </p15:guide>
        <p15:guide id="5" pos="5362">
          <p15:clr>
            <a:srgbClr val="E46962"/>
          </p15:clr>
        </p15:guide>
        <p15:guide id="6" pos="458">
          <p15:clr>
            <a:srgbClr val="E46962"/>
          </p15:clr>
        </p15:guide>
        <p15:guide id="7" orient="horz" pos="1082">
          <p15:clr>
            <a:srgbClr val="E46962"/>
          </p15:clr>
        </p15:guide>
        <p15:guide id="8" orient="horz" pos="903">
          <p15:clr>
            <a:srgbClr val="E46962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A_Title_Body_1">
  <p:cSld name="TITLE_1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0" name="Google Shape;60;p15"/>
          <p:cNvSpPr/>
          <p:nvPr>
            <p:ph idx="2" type="pic"/>
          </p:nvPr>
        </p:nvSpPr>
        <p:spPr>
          <a:xfrm>
            <a:off x="5711758" y="0"/>
            <a:ext cx="3432300" cy="51435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</p:sp>
      <p:sp>
        <p:nvSpPr>
          <p:cNvPr id="61" name="Google Shape;61;p15"/>
          <p:cNvSpPr txBox="1"/>
          <p:nvPr>
            <p:ph type="title"/>
          </p:nvPr>
        </p:nvSpPr>
        <p:spPr>
          <a:xfrm>
            <a:off x="632175" y="650250"/>
            <a:ext cx="5046000" cy="7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62" name="Google Shape;62;p15"/>
          <p:cNvSpPr txBox="1"/>
          <p:nvPr>
            <p:ph idx="1" type="subTitle"/>
          </p:nvPr>
        </p:nvSpPr>
        <p:spPr>
          <a:xfrm>
            <a:off x="642700" y="1562500"/>
            <a:ext cx="4337400" cy="19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  <p15:guide id="3" pos="405">
          <p15:clr>
            <a:srgbClr val="E46962"/>
          </p15:clr>
        </p15:guide>
        <p15:guide id="4" orient="horz" pos="628">
          <p15:clr>
            <a:srgbClr val="E46962"/>
          </p15:clr>
        </p15:guide>
        <p15:guide id="5" pos="5328">
          <p15:clr>
            <a:srgbClr val="E46962"/>
          </p15:clr>
        </p15:guide>
        <p15:guide id="6" orient="horz" pos="984">
          <p15:clr>
            <a:srgbClr val="E46962"/>
          </p15:clr>
        </p15:guide>
        <p15:guide id="7" orient="horz" pos="1080">
          <p15:clr>
            <a:srgbClr val="E46962"/>
          </p15:clr>
        </p15:guide>
        <p15:guide id="8" orient="horz" pos="410">
          <p15:clr>
            <a:srgbClr val="E46962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A_Title_Body_2">
  <p:cSld name="TITLE_1_1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5" name="Google Shape;65;p16"/>
          <p:cNvSpPr/>
          <p:nvPr>
            <p:ph idx="2" type="pic"/>
          </p:nvPr>
        </p:nvSpPr>
        <p:spPr>
          <a:xfrm>
            <a:off x="0" y="100"/>
            <a:ext cx="3432300" cy="51435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</p:sp>
      <p:sp>
        <p:nvSpPr>
          <p:cNvPr id="66" name="Google Shape;66;p16"/>
          <p:cNvSpPr txBox="1"/>
          <p:nvPr>
            <p:ph idx="1" type="subTitle"/>
          </p:nvPr>
        </p:nvSpPr>
        <p:spPr>
          <a:xfrm>
            <a:off x="4135200" y="1595175"/>
            <a:ext cx="4176600" cy="19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6"/>
          <p:cNvSpPr txBox="1"/>
          <p:nvPr>
            <p:ph type="title"/>
          </p:nvPr>
        </p:nvSpPr>
        <p:spPr>
          <a:xfrm>
            <a:off x="4135200" y="650250"/>
            <a:ext cx="4270500" cy="7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2664">
          <p15:clr>
            <a:srgbClr val="E46962"/>
          </p15:clr>
        </p15:guide>
        <p15:guide id="3" pos="405">
          <p15:clr>
            <a:srgbClr val="E46962"/>
          </p15:clr>
        </p15:guide>
        <p15:guide id="4" pos="5328">
          <p15:clr>
            <a:srgbClr val="E46962"/>
          </p15:clr>
        </p15:guide>
        <p15:guide id="5" orient="horz" pos="409">
          <p15:clr>
            <a:srgbClr val="E46962"/>
          </p15:clr>
        </p15:guide>
        <p15:guide id="6" orient="horz" pos="1005">
          <p15:clr>
            <a:srgbClr val="E46962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ints 2_1">
  <p:cSld name="TITLE_1_1_2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0" name="Google Shape;70;p17"/>
          <p:cNvSpPr/>
          <p:nvPr>
            <p:ph idx="2" type="pic"/>
          </p:nvPr>
        </p:nvSpPr>
        <p:spPr>
          <a:xfrm>
            <a:off x="0" y="0"/>
            <a:ext cx="3432300" cy="51435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</p:sp>
      <p:sp>
        <p:nvSpPr>
          <p:cNvPr id="71" name="Google Shape;71;p17"/>
          <p:cNvSpPr txBox="1"/>
          <p:nvPr>
            <p:ph type="title"/>
          </p:nvPr>
        </p:nvSpPr>
        <p:spPr>
          <a:xfrm>
            <a:off x="4135200" y="650250"/>
            <a:ext cx="4270500" cy="7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72" name="Google Shape;72;p17"/>
          <p:cNvSpPr txBox="1"/>
          <p:nvPr/>
        </p:nvSpPr>
        <p:spPr>
          <a:xfrm>
            <a:off x="4135195" y="1741075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01</a:t>
            </a:r>
            <a:endParaRPr sz="2000">
              <a:solidFill>
                <a:schemeClr val="accent4"/>
              </a:solidFill>
            </a:endParaRPr>
          </a:p>
        </p:txBody>
      </p:sp>
      <p:sp>
        <p:nvSpPr>
          <p:cNvPr id="73" name="Google Shape;73;p17"/>
          <p:cNvSpPr txBox="1"/>
          <p:nvPr>
            <p:ph idx="1" type="subTitle"/>
          </p:nvPr>
        </p:nvSpPr>
        <p:spPr>
          <a:xfrm>
            <a:off x="4678425" y="1687125"/>
            <a:ext cx="3727200" cy="9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74" name="Google Shape;74;p17"/>
          <p:cNvSpPr txBox="1"/>
          <p:nvPr/>
        </p:nvSpPr>
        <p:spPr>
          <a:xfrm>
            <a:off x="4135195" y="2768100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02</a:t>
            </a:r>
            <a:endParaRPr sz="2000">
              <a:solidFill>
                <a:schemeClr val="accent4"/>
              </a:solidFill>
            </a:endParaRPr>
          </a:p>
        </p:txBody>
      </p:sp>
      <p:sp>
        <p:nvSpPr>
          <p:cNvPr id="75" name="Google Shape;75;p17"/>
          <p:cNvSpPr txBox="1"/>
          <p:nvPr>
            <p:ph idx="3" type="subTitle"/>
          </p:nvPr>
        </p:nvSpPr>
        <p:spPr>
          <a:xfrm>
            <a:off x="4678425" y="2726325"/>
            <a:ext cx="3727200" cy="9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2664">
          <p15:clr>
            <a:srgbClr val="E46962"/>
          </p15:clr>
        </p15:guide>
        <p15:guide id="3" pos="405">
          <p15:clr>
            <a:srgbClr val="E46962"/>
          </p15:clr>
        </p15:guide>
        <p15:guide id="4" pos="5328">
          <p15:clr>
            <a:srgbClr val="E46962"/>
          </p15:clr>
        </p15:guide>
        <p15:guide id="5" orient="horz" pos="409">
          <p15:clr>
            <a:srgbClr val="E46962"/>
          </p15:clr>
        </p15:guide>
        <p15:guide id="6" orient="horz" pos="1005">
          <p15:clr>
            <a:srgbClr val="E46962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ints 2_2">
  <p:cSld name="TITLE_1_1_2_1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8" name="Google Shape;78;p18"/>
          <p:cNvSpPr/>
          <p:nvPr>
            <p:ph idx="2" type="pic"/>
          </p:nvPr>
        </p:nvSpPr>
        <p:spPr>
          <a:xfrm>
            <a:off x="5711663" y="0"/>
            <a:ext cx="3432300" cy="51435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</p:sp>
      <p:sp>
        <p:nvSpPr>
          <p:cNvPr id="79" name="Google Shape;79;p18"/>
          <p:cNvSpPr txBox="1"/>
          <p:nvPr>
            <p:ph type="title"/>
          </p:nvPr>
        </p:nvSpPr>
        <p:spPr>
          <a:xfrm>
            <a:off x="642700" y="650250"/>
            <a:ext cx="4270500" cy="7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80" name="Google Shape;80;p18"/>
          <p:cNvSpPr txBox="1"/>
          <p:nvPr/>
        </p:nvSpPr>
        <p:spPr>
          <a:xfrm>
            <a:off x="642695" y="1741075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01</a:t>
            </a:r>
            <a:endParaRPr sz="2000">
              <a:solidFill>
                <a:schemeClr val="accent4"/>
              </a:solidFill>
            </a:endParaRPr>
          </a:p>
        </p:txBody>
      </p:sp>
      <p:sp>
        <p:nvSpPr>
          <p:cNvPr id="81" name="Google Shape;81;p18"/>
          <p:cNvSpPr txBox="1"/>
          <p:nvPr>
            <p:ph idx="1" type="subTitle"/>
          </p:nvPr>
        </p:nvSpPr>
        <p:spPr>
          <a:xfrm>
            <a:off x="1185925" y="1687125"/>
            <a:ext cx="3727200" cy="9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82" name="Google Shape;82;p18"/>
          <p:cNvSpPr txBox="1"/>
          <p:nvPr/>
        </p:nvSpPr>
        <p:spPr>
          <a:xfrm>
            <a:off x="642695" y="2768100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02</a:t>
            </a:r>
            <a:endParaRPr sz="2000">
              <a:solidFill>
                <a:schemeClr val="accent4"/>
              </a:solidFill>
            </a:endParaRPr>
          </a:p>
        </p:txBody>
      </p:sp>
      <p:sp>
        <p:nvSpPr>
          <p:cNvPr id="83" name="Google Shape;83;p18"/>
          <p:cNvSpPr txBox="1"/>
          <p:nvPr>
            <p:ph idx="3" type="subTitle"/>
          </p:nvPr>
        </p:nvSpPr>
        <p:spPr>
          <a:xfrm>
            <a:off x="1185925" y="2726325"/>
            <a:ext cx="3727200" cy="9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2664">
          <p15:clr>
            <a:srgbClr val="E46962"/>
          </p15:clr>
        </p15:guide>
        <p15:guide id="3" pos="405">
          <p15:clr>
            <a:srgbClr val="E46962"/>
          </p15:clr>
        </p15:guide>
        <p15:guide id="4" pos="5328">
          <p15:clr>
            <a:srgbClr val="E46962"/>
          </p15:clr>
        </p15:guide>
        <p15:guide id="5" orient="horz" pos="409">
          <p15:clr>
            <a:srgbClr val="E46962"/>
          </p15:clr>
        </p15:guide>
        <p15:guide id="6" orient="horz" pos="1005">
          <p15:clr>
            <a:srgbClr val="E46962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ints 3_2">
  <p:cSld name="TITLE_1_1_2_1_1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6" name="Google Shape;86;p19"/>
          <p:cNvSpPr/>
          <p:nvPr>
            <p:ph idx="2" type="pic"/>
          </p:nvPr>
        </p:nvSpPr>
        <p:spPr>
          <a:xfrm>
            <a:off x="5711663" y="100"/>
            <a:ext cx="3432300" cy="51435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</p:sp>
      <p:sp>
        <p:nvSpPr>
          <p:cNvPr id="87" name="Google Shape;87;p19"/>
          <p:cNvSpPr txBox="1"/>
          <p:nvPr>
            <p:ph type="title"/>
          </p:nvPr>
        </p:nvSpPr>
        <p:spPr>
          <a:xfrm>
            <a:off x="642700" y="650250"/>
            <a:ext cx="4270500" cy="7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88" name="Google Shape;88;p19"/>
          <p:cNvSpPr txBox="1"/>
          <p:nvPr/>
        </p:nvSpPr>
        <p:spPr>
          <a:xfrm>
            <a:off x="642695" y="1741075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01</a:t>
            </a:r>
            <a:endParaRPr sz="2000">
              <a:solidFill>
                <a:schemeClr val="accent4"/>
              </a:solidFill>
            </a:endParaRPr>
          </a:p>
        </p:txBody>
      </p:sp>
      <p:sp>
        <p:nvSpPr>
          <p:cNvPr id="89" name="Google Shape;89;p19"/>
          <p:cNvSpPr txBox="1"/>
          <p:nvPr>
            <p:ph idx="1" type="subTitle"/>
          </p:nvPr>
        </p:nvSpPr>
        <p:spPr>
          <a:xfrm>
            <a:off x="1185925" y="1687125"/>
            <a:ext cx="3727200" cy="9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90" name="Google Shape;90;p19"/>
          <p:cNvSpPr txBox="1"/>
          <p:nvPr/>
        </p:nvSpPr>
        <p:spPr>
          <a:xfrm>
            <a:off x="642695" y="2768100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02</a:t>
            </a:r>
            <a:endParaRPr sz="2000">
              <a:solidFill>
                <a:schemeClr val="accent4"/>
              </a:solidFill>
            </a:endParaRPr>
          </a:p>
        </p:txBody>
      </p:sp>
      <p:sp>
        <p:nvSpPr>
          <p:cNvPr id="91" name="Google Shape;91;p19"/>
          <p:cNvSpPr txBox="1"/>
          <p:nvPr>
            <p:ph idx="3" type="subTitle"/>
          </p:nvPr>
        </p:nvSpPr>
        <p:spPr>
          <a:xfrm>
            <a:off x="1185925" y="2726325"/>
            <a:ext cx="3727200" cy="9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92" name="Google Shape;92;p19"/>
          <p:cNvSpPr txBox="1"/>
          <p:nvPr/>
        </p:nvSpPr>
        <p:spPr>
          <a:xfrm>
            <a:off x="642695" y="3807300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03</a:t>
            </a:r>
            <a:endParaRPr sz="2000">
              <a:solidFill>
                <a:schemeClr val="accent4"/>
              </a:solidFill>
            </a:endParaRPr>
          </a:p>
        </p:txBody>
      </p:sp>
      <p:sp>
        <p:nvSpPr>
          <p:cNvPr id="93" name="Google Shape;93;p19"/>
          <p:cNvSpPr txBox="1"/>
          <p:nvPr>
            <p:ph idx="4" type="subTitle"/>
          </p:nvPr>
        </p:nvSpPr>
        <p:spPr>
          <a:xfrm>
            <a:off x="1185925" y="3765525"/>
            <a:ext cx="3727200" cy="9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2664">
          <p15:clr>
            <a:srgbClr val="E46962"/>
          </p15:clr>
        </p15:guide>
        <p15:guide id="3" pos="405">
          <p15:clr>
            <a:srgbClr val="E46962"/>
          </p15:clr>
        </p15:guide>
        <p15:guide id="4" pos="5328">
          <p15:clr>
            <a:srgbClr val="E46962"/>
          </p15:clr>
        </p15:guide>
        <p15:guide id="5" orient="horz" pos="409">
          <p15:clr>
            <a:srgbClr val="E46962"/>
          </p15:clr>
        </p15:guide>
        <p15:guide id="6" orient="horz" pos="1005">
          <p15:clr>
            <a:srgbClr val="E46962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A_Title_Body_3">
  <p:cSld name="TITLE_1_1_1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6" name="Google Shape;96;p20"/>
          <p:cNvSpPr txBox="1"/>
          <p:nvPr>
            <p:ph idx="1" type="subTitle"/>
          </p:nvPr>
        </p:nvSpPr>
        <p:spPr>
          <a:xfrm>
            <a:off x="383075" y="1798300"/>
            <a:ext cx="2469000" cy="4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20"/>
          <p:cNvSpPr txBox="1"/>
          <p:nvPr>
            <p:ph idx="2" type="subTitle"/>
          </p:nvPr>
        </p:nvSpPr>
        <p:spPr>
          <a:xfrm>
            <a:off x="3284763" y="1798300"/>
            <a:ext cx="2469000" cy="39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20"/>
          <p:cNvSpPr txBox="1"/>
          <p:nvPr>
            <p:ph type="title"/>
          </p:nvPr>
        </p:nvSpPr>
        <p:spPr>
          <a:xfrm>
            <a:off x="383075" y="900950"/>
            <a:ext cx="7753500" cy="63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99" name="Google Shape;99;p20"/>
          <p:cNvSpPr txBox="1"/>
          <p:nvPr>
            <p:ph idx="3" type="subTitle"/>
          </p:nvPr>
        </p:nvSpPr>
        <p:spPr>
          <a:xfrm>
            <a:off x="6186450" y="1798300"/>
            <a:ext cx="2469000" cy="39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  <p15:guide id="3" orient="horz" pos="628">
          <p15:clr>
            <a:srgbClr val="E46962"/>
          </p15:clr>
        </p15:guide>
        <p15:guide id="4" pos="5328">
          <p15:clr>
            <a:srgbClr val="E46962"/>
          </p15:clr>
        </p15:guide>
        <p15:guide id="5" pos="288">
          <p15:clr>
            <a:srgbClr val="E46962"/>
          </p15:clr>
        </p15:guide>
        <p15:guide id="6" pos="1758">
          <p15:clr>
            <a:srgbClr val="E46962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A_Title_Body_1_no_image">
  <p:cSld name="TITLE_1_1_1_2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2" name="Google Shape;102;p21"/>
          <p:cNvSpPr txBox="1"/>
          <p:nvPr>
            <p:ph idx="1" type="subTitle"/>
          </p:nvPr>
        </p:nvSpPr>
        <p:spPr>
          <a:xfrm>
            <a:off x="383075" y="1631475"/>
            <a:ext cx="7753500" cy="4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21"/>
          <p:cNvSpPr txBox="1"/>
          <p:nvPr>
            <p:ph type="title"/>
          </p:nvPr>
        </p:nvSpPr>
        <p:spPr>
          <a:xfrm>
            <a:off x="383075" y="900950"/>
            <a:ext cx="7753500" cy="63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  <p15:guide id="3" orient="horz" pos="628">
          <p15:clr>
            <a:srgbClr val="E46962"/>
          </p15:clr>
        </p15:guide>
        <p15:guide id="4" pos="5328">
          <p15:clr>
            <a:srgbClr val="E46962"/>
          </p15:clr>
        </p15:guide>
        <p15:guide id="5" pos="288">
          <p15:clr>
            <a:srgbClr val="E46962"/>
          </p15:clr>
        </p15:guide>
        <p15:guide id="6" pos="1758">
          <p15:clr>
            <a:srgbClr val="E46962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A_Outro_1">
  <p:cSld name="TITLE_1_1_1_1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6" name="Google Shape;106;p22"/>
          <p:cNvSpPr txBox="1"/>
          <p:nvPr>
            <p:ph type="title"/>
          </p:nvPr>
        </p:nvSpPr>
        <p:spPr>
          <a:xfrm>
            <a:off x="530400" y="2208300"/>
            <a:ext cx="8083200" cy="7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3240">
          <p15:clr>
            <a:srgbClr val="E46962"/>
          </p15:clr>
        </p15:guide>
        <p15:guide id="3" pos="405">
          <p15:clr>
            <a:srgbClr val="E46962"/>
          </p15:clr>
        </p15:guide>
        <p15:guide id="4" orient="horz" pos="628">
          <p15:clr>
            <a:srgbClr val="E46962"/>
          </p15:clr>
        </p15:guide>
        <p15:guide id="5" pos="5328">
          <p15:clr>
            <a:srgbClr val="E46962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CUSTOM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ints 3_1">
  <p:cSld name="Default Slide_1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4"/>
          <p:cNvSpPr txBox="1"/>
          <p:nvPr>
            <p:ph idx="1" type="subTitle"/>
          </p:nvPr>
        </p:nvSpPr>
        <p:spPr>
          <a:xfrm>
            <a:off x="6595075" y="2305850"/>
            <a:ext cx="2096100" cy="136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Font typeface="Open Sans Medium"/>
              <a:buNone/>
              <a:defRPr sz="13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24"/>
          <p:cNvSpPr txBox="1"/>
          <p:nvPr>
            <p:ph type="title"/>
          </p:nvPr>
        </p:nvSpPr>
        <p:spPr>
          <a:xfrm>
            <a:off x="1730850" y="401725"/>
            <a:ext cx="5682300" cy="42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111" name="Google Shape;111;p24"/>
          <p:cNvSpPr txBox="1"/>
          <p:nvPr>
            <p:ph idx="2" type="subTitle"/>
          </p:nvPr>
        </p:nvSpPr>
        <p:spPr>
          <a:xfrm>
            <a:off x="467425" y="1394975"/>
            <a:ext cx="2198400" cy="8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300"/>
              <a:buFont typeface="Open Sans Medium"/>
              <a:buNone/>
              <a:defRPr sz="13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24"/>
          <p:cNvSpPr txBox="1"/>
          <p:nvPr>
            <p:ph idx="3" type="subTitle"/>
          </p:nvPr>
        </p:nvSpPr>
        <p:spPr>
          <a:xfrm>
            <a:off x="456700" y="3405075"/>
            <a:ext cx="2361600" cy="88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300"/>
              <a:buFont typeface="Open Sans Medium"/>
              <a:buNone/>
              <a:defRPr sz="13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24"/>
          <p:cNvSpPr/>
          <p:nvPr/>
        </p:nvSpPr>
        <p:spPr>
          <a:xfrm>
            <a:off x="4097288" y="1312051"/>
            <a:ext cx="2066887" cy="2072038"/>
          </a:xfrm>
          <a:custGeom>
            <a:rect b="b" l="l" r="r" t="t"/>
            <a:pathLst>
              <a:path extrusionOk="0" h="1016" w="958">
                <a:moveTo>
                  <a:pt x="453" y="0"/>
                </a:moveTo>
                <a:cubicBezTo>
                  <a:pt x="367" y="0"/>
                  <a:pt x="286" y="22"/>
                  <a:pt x="215" y="59"/>
                </a:cubicBezTo>
                <a:cubicBezTo>
                  <a:pt x="247" y="76"/>
                  <a:pt x="276" y="96"/>
                  <a:pt x="304" y="119"/>
                </a:cubicBezTo>
                <a:cubicBezTo>
                  <a:pt x="416" y="212"/>
                  <a:pt x="497" y="358"/>
                  <a:pt x="486" y="514"/>
                </a:cubicBezTo>
                <a:cubicBezTo>
                  <a:pt x="480" y="602"/>
                  <a:pt x="481" y="677"/>
                  <a:pt x="410" y="778"/>
                </a:cubicBezTo>
                <a:cubicBezTo>
                  <a:pt x="154" y="1002"/>
                  <a:pt x="0" y="732"/>
                  <a:pt x="0" y="732"/>
                </a:cubicBezTo>
                <a:cubicBezTo>
                  <a:pt x="27" y="877"/>
                  <a:pt x="209" y="960"/>
                  <a:pt x="209" y="960"/>
                </a:cubicBezTo>
                <a:cubicBezTo>
                  <a:pt x="278" y="996"/>
                  <a:pt x="370" y="1016"/>
                  <a:pt x="454" y="1016"/>
                </a:cubicBezTo>
                <a:cubicBezTo>
                  <a:pt x="553" y="1016"/>
                  <a:pt x="644" y="982"/>
                  <a:pt x="722" y="933"/>
                </a:cubicBezTo>
                <a:cubicBezTo>
                  <a:pt x="864" y="843"/>
                  <a:pt x="958" y="685"/>
                  <a:pt x="958" y="505"/>
                </a:cubicBezTo>
                <a:cubicBezTo>
                  <a:pt x="958" y="226"/>
                  <a:pt x="732" y="0"/>
                  <a:pt x="453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54775" lIns="109550" spcFirstLastPara="1" rIns="109550" wrap="square" tIns="547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14" name="Google Shape;114;p24"/>
          <p:cNvSpPr/>
          <p:nvPr/>
        </p:nvSpPr>
        <p:spPr>
          <a:xfrm>
            <a:off x="2979825" y="1320666"/>
            <a:ext cx="2197264" cy="1922987"/>
          </a:xfrm>
          <a:custGeom>
            <a:rect b="b" l="l" r="r" t="t"/>
            <a:pathLst>
              <a:path extrusionOk="0" h="943" w="1018">
                <a:moveTo>
                  <a:pt x="692" y="395"/>
                </a:moveTo>
                <a:cubicBezTo>
                  <a:pt x="692" y="395"/>
                  <a:pt x="694" y="397"/>
                  <a:pt x="694" y="397"/>
                </a:cubicBezTo>
                <a:cubicBezTo>
                  <a:pt x="694" y="397"/>
                  <a:pt x="694" y="397"/>
                  <a:pt x="694" y="397"/>
                </a:cubicBezTo>
                <a:cubicBezTo>
                  <a:pt x="708" y="394"/>
                  <a:pt x="723" y="393"/>
                  <a:pt x="739" y="393"/>
                </a:cubicBezTo>
                <a:cubicBezTo>
                  <a:pt x="868" y="393"/>
                  <a:pt x="972" y="498"/>
                  <a:pt x="972" y="627"/>
                </a:cubicBezTo>
                <a:cubicBezTo>
                  <a:pt x="972" y="706"/>
                  <a:pt x="933" y="776"/>
                  <a:pt x="872" y="818"/>
                </a:cubicBezTo>
                <a:cubicBezTo>
                  <a:pt x="872" y="818"/>
                  <a:pt x="872" y="818"/>
                  <a:pt x="872" y="818"/>
                </a:cubicBezTo>
                <a:cubicBezTo>
                  <a:pt x="891" y="806"/>
                  <a:pt x="911" y="792"/>
                  <a:pt x="931" y="774"/>
                </a:cubicBezTo>
                <a:cubicBezTo>
                  <a:pt x="1002" y="673"/>
                  <a:pt x="1001" y="598"/>
                  <a:pt x="1007" y="510"/>
                </a:cubicBezTo>
                <a:cubicBezTo>
                  <a:pt x="1018" y="354"/>
                  <a:pt x="937" y="208"/>
                  <a:pt x="825" y="115"/>
                </a:cubicBezTo>
                <a:cubicBezTo>
                  <a:pt x="797" y="92"/>
                  <a:pt x="768" y="72"/>
                  <a:pt x="736" y="55"/>
                </a:cubicBezTo>
                <a:cubicBezTo>
                  <a:pt x="735" y="56"/>
                  <a:pt x="735" y="56"/>
                  <a:pt x="735" y="56"/>
                </a:cubicBezTo>
                <a:cubicBezTo>
                  <a:pt x="666" y="20"/>
                  <a:pt x="588" y="0"/>
                  <a:pt x="504" y="0"/>
                </a:cubicBezTo>
                <a:cubicBezTo>
                  <a:pt x="226" y="0"/>
                  <a:pt x="0" y="226"/>
                  <a:pt x="0" y="504"/>
                </a:cubicBezTo>
                <a:cubicBezTo>
                  <a:pt x="0" y="685"/>
                  <a:pt x="95" y="843"/>
                  <a:pt x="237" y="932"/>
                </a:cubicBezTo>
                <a:cubicBezTo>
                  <a:pt x="244" y="936"/>
                  <a:pt x="250" y="940"/>
                  <a:pt x="257" y="943"/>
                </a:cubicBezTo>
                <a:cubicBezTo>
                  <a:pt x="256" y="928"/>
                  <a:pt x="255" y="913"/>
                  <a:pt x="255" y="898"/>
                </a:cubicBezTo>
                <a:cubicBezTo>
                  <a:pt x="255" y="643"/>
                  <a:pt x="449" y="433"/>
                  <a:pt x="692" y="395"/>
                </a:cubicBezTo>
                <a:close/>
                <a:moveTo>
                  <a:pt x="963" y="713"/>
                </a:moveTo>
                <a:cubicBezTo>
                  <a:pt x="963" y="714"/>
                  <a:pt x="963" y="714"/>
                  <a:pt x="963" y="714"/>
                </a:cubicBezTo>
                <a:cubicBezTo>
                  <a:pt x="963" y="714"/>
                  <a:pt x="963" y="713"/>
                  <a:pt x="963" y="71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t" bIns="54775" lIns="109550" spcFirstLastPara="1" rIns="109550" wrap="square" tIns="547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15" name="Google Shape;115;p24"/>
          <p:cNvSpPr/>
          <p:nvPr/>
        </p:nvSpPr>
        <p:spPr>
          <a:xfrm>
            <a:off x="3522899" y="2126219"/>
            <a:ext cx="2201823" cy="2066006"/>
          </a:xfrm>
          <a:custGeom>
            <a:rect b="b" l="l" r="r" t="t"/>
            <a:pathLst>
              <a:path extrusionOk="0" h="1013" w="1020">
                <a:moveTo>
                  <a:pt x="325" y="421"/>
                </a:moveTo>
                <a:cubicBezTo>
                  <a:pt x="325" y="421"/>
                  <a:pt x="249" y="349"/>
                  <a:pt x="249" y="230"/>
                </a:cubicBezTo>
                <a:cubicBezTo>
                  <a:pt x="249" y="116"/>
                  <a:pt x="322" y="34"/>
                  <a:pt x="439" y="2"/>
                </a:cubicBezTo>
                <a:cubicBezTo>
                  <a:pt x="439" y="2"/>
                  <a:pt x="437" y="0"/>
                  <a:pt x="437" y="0"/>
                </a:cubicBezTo>
                <a:cubicBezTo>
                  <a:pt x="194" y="38"/>
                  <a:pt x="0" y="248"/>
                  <a:pt x="0" y="503"/>
                </a:cubicBezTo>
                <a:cubicBezTo>
                  <a:pt x="0" y="785"/>
                  <a:pt x="228" y="1013"/>
                  <a:pt x="510" y="1013"/>
                </a:cubicBezTo>
                <a:cubicBezTo>
                  <a:pt x="792" y="1013"/>
                  <a:pt x="1020" y="785"/>
                  <a:pt x="1020" y="503"/>
                </a:cubicBezTo>
                <a:cubicBezTo>
                  <a:pt x="1020" y="503"/>
                  <a:pt x="679" y="804"/>
                  <a:pt x="325" y="42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t" bIns="54775" lIns="109550" spcFirstLastPara="1" rIns="109550" wrap="square" tIns="547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16" name="Google Shape;116;p24"/>
          <p:cNvSpPr txBox="1"/>
          <p:nvPr/>
        </p:nvSpPr>
        <p:spPr>
          <a:xfrm>
            <a:off x="3437328" y="1737425"/>
            <a:ext cx="532200" cy="38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 b="1" sz="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7" name="Google Shape;117;p24"/>
          <p:cNvSpPr txBox="1"/>
          <p:nvPr/>
        </p:nvSpPr>
        <p:spPr>
          <a:xfrm>
            <a:off x="5422878" y="2188350"/>
            <a:ext cx="532200" cy="38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  <a:endParaRPr b="1" sz="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8" name="Google Shape;118;p24"/>
          <p:cNvSpPr txBox="1"/>
          <p:nvPr/>
        </p:nvSpPr>
        <p:spPr>
          <a:xfrm>
            <a:off x="3969528" y="3405075"/>
            <a:ext cx="532200" cy="38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03</a:t>
            </a:r>
            <a:endParaRPr b="1" sz="5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ints 4_1">
  <p:cSld name="CUSTOM_1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5"/>
          <p:cNvSpPr/>
          <p:nvPr/>
        </p:nvSpPr>
        <p:spPr>
          <a:xfrm>
            <a:off x="3036788" y="1364028"/>
            <a:ext cx="1519962" cy="1966570"/>
          </a:xfrm>
          <a:custGeom>
            <a:rect b="b" l="l" r="r" t="t"/>
            <a:pathLst>
              <a:path extrusionOk="0" h="6447770" w="4983482">
                <a:moveTo>
                  <a:pt x="4983482" y="0"/>
                </a:moveTo>
                <a:lnTo>
                  <a:pt x="4983482" y="1152"/>
                </a:lnTo>
                <a:lnTo>
                  <a:pt x="4884042" y="6173"/>
                </a:lnTo>
                <a:cubicBezTo>
                  <a:pt x="4168136" y="78877"/>
                  <a:pt x="3609474" y="683482"/>
                  <a:pt x="3609474" y="1418570"/>
                </a:cubicBezTo>
                <a:cubicBezTo>
                  <a:pt x="3609474" y="2107715"/>
                  <a:pt x="4100486" y="2682178"/>
                  <a:pt x="4751750" y="2811200"/>
                </a:cubicBezTo>
                <a:lnTo>
                  <a:pt x="4877001" y="2829915"/>
                </a:lnTo>
                <a:lnTo>
                  <a:pt x="4799835" y="2833812"/>
                </a:lnTo>
                <a:cubicBezTo>
                  <a:pt x="3688520" y="2946672"/>
                  <a:pt x="2821298" y="3885212"/>
                  <a:pt x="2821298" y="5026303"/>
                </a:cubicBezTo>
                <a:lnTo>
                  <a:pt x="2829563" y="5189982"/>
                </a:lnTo>
                <a:lnTo>
                  <a:pt x="2810610" y="5314168"/>
                </a:lnTo>
                <a:cubicBezTo>
                  <a:pt x="2678226" y="5961114"/>
                  <a:pt x="2105809" y="6447770"/>
                  <a:pt x="1419727" y="6447770"/>
                </a:cubicBezTo>
                <a:cubicBezTo>
                  <a:pt x="635633" y="6447770"/>
                  <a:pt x="0" y="5812137"/>
                  <a:pt x="0" y="5028043"/>
                </a:cubicBezTo>
                <a:lnTo>
                  <a:pt x="2309" y="4982324"/>
                </a:lnTo>
                <a:lnTo>
                  <a:pt x="1157" y="4982324"/>
                </a:lnTo>
                <a:lnTo>
                  <a:pt x="6545" y="4769242"/>
                </a:lnTo>
                <a:cubicBezTo>
                  <a:pt x="136898" y="2197684"/>
                  <a:pt x="2198840" y="135741"/>
                  <a:pt x="4770399" y="538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25"/>
          <p:cNvSpPr/>
          <p:nvPr/>
        </p:nvSpPr>
        <p:spPr>
          <a:xfrm>
            <a:off x="4138040" y="1363675"/>
            <a:ext cx="1966570" cy="1519962"/>
          </a:xfrm>
          <a:custGeom>
            <a:rect b="b" l="l" r="r" t="t"/>
            <a:pathLst>
              <a:path extrusionOk="0" h="4983482" w="6447769">
                <a:moveTo>
                  <a:pt x="1419727" y="0"/>
                </a:moveTo>
                <a:lnTo>
                  <a:pt x="1465447" y="2309"/>
                </a:lnTo>
                <a:lnTo>
                  <a:pt x="1465447" y="1157"/>
                </a:lnTo>
                <a:lnTo>
                  <a:pt x="1678528" y="6545"/>
                </a:lnTo>
                <a:cubicBezTo>
                  <a:pt x="4250087" y="136898"/>
                  <a:pt x="6312029" y="2198841"/>
                  <a:pt x="6442381" y="4770399"/>
                </a:cubicBezTo>
                <a:lnTo>
                  <a:pt x="6447769" y="4983482"/>
                </a:lnTo>
                <a:lnTo>
                  <a:pt x="6446619" y="4983482"/>
                </a:lnTo>
                <a:lnTo>
                  <a:pt x="6441597" y="4884041"/>
                </a:lnTo>
                <a:cubicBezTo>
                  <a:pt x="6368893" y="4168135"/>
                  <a:pt x="5764288" y="3609473"/>
                  <a:pt x="5029200" y="3609473"/>
                </a:cubicBezTo>
                <a:cubicBezTo>
                  <a:pt x="4294112" y="3609473"/>
                  <a:pt x="3689507" y="4168135"/>
                  <a:pt x="3616803" y="4884041"/>
                </a:cubicBezTo>
                <a:lnTo>
                  <a:pt x="3614562" y="4928423"/>
                </a:lnTo>
                <a:lnTo>
                  <a:pt x="3608185" y="4802127"/>
                </a:lnTo>
                <a:cubicBezTo>
                  <a:pt x="3495325" y="3690812"/>
                  <a:pt x="2556784" y="2823590"/>
                  <a:pt x="1415693" y="2823590"/>
                </a:cubicBezTo>
                <a:lnTo>
                  <a:pt x="1267636" y="2831067"/>
                </a:lnTo>
                <a:lnTo>
                  <a:pt x="1133602" y="2810611"/>
                </a:lnTo>
                <a:cubicBezTo>
                  <a:pt x="486657" y="2678226"/>
                  <a:pt x="0" y="2105810"/>
                  <a:pt x="0" y="1419727"/>
                </a:cubicBezTo>
                <a:cubicBezTo>
                  <a:pt x="0" y="635633"/>
                  <a:pt x="635633" y="0"/>
                  <a:pt x="141972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p25"/>
          <p:cNvSpPr/>
          <p:nvPr/>
        </p:nvSpPr>
        <p:spPr>
          <a:xfrm>
            <a:off x="3037141" y="2911624"/>
            <a:ext cx="1966570" cy="1519962"/>
          </a:xfrm>
          <a:custGeom>
            <a:rect b="b" l="l" r="r" t="t"/>
            <a:pathLst>
              <a:path extrusionOk="0" h="4983481" w="6447771">
                <a:moveTo>
                  <a:pt x="0" y="0"/>
                </a:moveTo>
                <a:lnTo>
                  <a:pt x="1152" y="0"/>
                </a:lnTo>
                <a:lnTo>
                  <a:pt x="6173" y="99439"/>
                </a:lnTo>
                <a:cubicBezTo>
                  <a:pt x="78877" y="815345"/>
                  <a:pt x="683482" y="1374007"/>
                  <a:pt x="1418570" y="1374007"/>
                </a:cubicBezTo>
                <a:cubicBezTo>
                  <a:pt x="2107715" y="1374007"/>
                  <a:pt x="2682178" y="882996"/>
                  <a:pt x="2811200" y="231731"/>
                </a:cubicBezTo>
                <a:lnTo>
                  <a:pt x="2828419" y="116492"/>
                </a:lnTo>
                <a:lnTo>
                  <a:pt x="2831519" y="177872"/>
                </a:lnTo>
                <a:cubicBezTo>
                  <a:pt x="2944379" y="1289187"/>
                  <a:pt x="3882919" y="2156409"/>
                  <a:pt x="5024010" y="2156409"/>
                </a:cubicBezTo>
                <a:lnTo>
                  <a:pt x="5148631" y="2150116"/>
                </a:lnTo>
                <a:lnTo>
                  <a:pt x="5173203" y="2151357"/>
                </a:lnTo>
                <a:cubicBezTo>
                  <a:pt x="5889109" y="2224061"/>
                  <a:pt x="6447771" y="2828666"/>
                  <a:pt x="6447771" y="3563754"/>
                </a:cubicBezTo>
                <a:cubicBezTo>
                  <a:pt x="6447771" y="4347848"/>
                  <a:pt x="5812138" y="4983481"/>
                  <a:pt x="5028044" y="4983481"/>
                </a:cubicBezTo>
                <a:lnTo>
                  <a:pt x="4982325" y="4981172"/>
                </a:lnTo>
                <a:lnTo>
                  <a:pt x="4982325" y="4982324"/>
                </a:lnTo>
                <a:lnTo>
                  <a:pt x="4769242" y="4976936"/>
                </a:lnTo>
                <a:cubicBezTo>
                  <a:pt x="2197683" y="4846583"/>
                  <a:pt x="135741" y="2784641"/>
                  <a:pt x="5388" y="213082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p25"/>
          <p:cNvSpPr/>
          <p:nvPr/>
        </p:nvSpPr>
        <p:spPr>
          <a:xfrm>
            <a:off x="4585148" y="2464634"/>
            <a:ext cx="1519961" cy="1966570"/>
          </a:xfrm>
          <a:custGeom>
            <a:rect b="b" l="l" r="r" t="t"/>
            <a:pathLst>
              <a:path extrusionOk="0" h="6447772" w="4983480">
                <a:moveTo>
                  <a:pt x="3563753" y="0"/>
                </a:moveTo>
                <a:cubicBezTo>
                  <a:pt x="4347847" y="0"/>
                  <a:pt x="4983480" y="635633"/>
                  <a:pt x="4983480" y="1419727"/>
                </a:cubicBezTo>
                <a:lnTo>
                  <a:pt x="4981172" y="1465449"/>
                </a:lnTo>
                <a:lnTo>
                  <a:pt x="4982322" y="1465449"/>
                </a:lnTo>
                <a:lnTo>
                  <a:pt x="4976934" y="1678530"/>
                </a:lnTo>
                <a:cubicBezTo>
                  <a:pt x="4846582" y="4250089"/>
                  <a:pt x="2784640" y="6312031"/>
                  <a:pt x="213081" y="6442384"/>
                </a:cubicBezTo>
                <a:lnTo>
                  <a:pt x="0" y="6447772"/>
                </a:lnTo>
                <a:lnTo>
                  <a:pt x="0" y="6446619"/>
                </a:lnTo>
                <a:lnTo>
                  <a:pt x="99439" y="6441598"/>
                </a:lnTo>
                <a:cubicBezTo>
                  <a:pt x="815345" y="6368894"/>
                  <a:pt x="1374007" y="5764289"/>
                  <a:pt x="1374007" y="5029201"/>
                </a:cubicBezTo>
                <a:cubicBezTo>
                  <a:pt x="1374007" y="4294113"/>
                  <a:pt x="815345" y="3689508"/>
                  <a:pt x="99439" y="3616804"/>
                </a:cubicBezTo>
                <a:lnTo>
                  <a:pt x="74876" y="3615564"/>
                </a:lnTo>
                <a:lnTo>
                  <a:pt x="175579" y="3610479"/>
                </a:lnTo>
                <a:cubicBezTo>
                  <a:pt x="1286894" y="3497619"/>
                  <a:pt x="2154116" y="2559078"/>
                  <a:pt x="2154116" y="1417987"/>
                </a:cubicBezTo>
                <a:lnTo>
                  <a:pt x="2149115" y="1318948"/>
                </a:lnTo>
                <a:lnTo>
                  <a:pt x="2151356" y="1274568"/>
                </a:lnTo>
                <a:cubicBezTo>
                  <a:pt x="2224060" y="558662"/>
                  <a:pt x="2828665" y="0"/>
                  <a:pt x="356375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25"/>
          <p:cNvSpPr txBox="1"/>
          <p:nvPr>
            <p:ph idx="1" type="subTitle"/>
          </p:nvPr>
        </p:nvSpPr>
        <p:spPr>
          <a:xfrm>
            <a:off x="467425" y="1394975"/>
            <a:ext cx="2198400" cy="12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300"/>
              <a:buFont typeface="Open Sans Medium"/>
              <a:buNone/>
              <a:defRPr sz="13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5" name="Google Shape;125;p25"/>
          <p:cNvSpPr txBox="1"/>
          <p:nvPr/>
        </p:nvSpPr>
        <p:spPr>
          <a:xfrm>
            <a:off x="3240103" y="2642525"/>
            <a:ext cx="532200" cy="38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 b="1" sz="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6" name="Google Shape;126;p25"/>
          <p:cNvSpPr txBox="1"/>
          <p:nvPr/>
        </p:nvSpPr>
        <p:spPr>
          <a:xfrm>
            <a:off x="4305541" y="1611875"/>
            <a:ext cx="532200" cy="38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  <a:endParaRPr b="1" sz="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7" name="Google Shape;127;p25"/>
          <p:cNvSpPr txBox="1"/>
          <p:nvPr/>
        </p:nvSpPr>
        <p:spPr>
          <a:xfrm>
            <a:off x="5421603" y="2642525"/>
            <a:ext cx="532200" cy="38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03</a:t>
            </a:r>
            <a:endParaRPr b="1" sz="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8" name="Google Shape;128;p25"/>
          <p:cNvSpPr txBox="1"/>
          <p:nvPr/>
        </p:nvSpPr>
        <p:spPr>
          <a:xfrm>
            <a:off x="4305541" y="3817250"/>
            <a:ext cx="532200" cy="38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04</a:t>
            </a:r>
            <a:endParaRPr b="1" sz="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9" name="Google Shape;129;p25"/>
          <p:cNvSpPr txBox="1"/>
          <p:nvPr>
            <p:ph idx="2" type="subTitle"/>
          </p:nvPr>
        </p:nvSpPr>
        <p:spPr>
          <a:xfrm>
            <a:off x="467425" y="3096425"/>
            <a:ext cx="2198400" cy="12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300"/>
              <a:buFont typeface="Open Sans Medium"/>
              <a:buNone/>
              <a:defRPr sz="13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" name="Google Shape;130;p25"/>
          <p:cNvSpPr txBox="1"/>
          <p:nvPr>
            <p:ph idx="3" type="subTitle"/>
          </p:nvPr>
        </p:nvSpPr>
        <p:spPr>
          <a:xfrm>
            <a:off x="6302925" y="1394975"/>
            <a:ext cx="2277300" cy="12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Font typeface="Open Sans Medium"/>
              <a:buNone/>
              <a:defRPr sz="13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p25"/>
          <p:cNvSpPr txBox="1"/>
          <p:nvPr>
            <p:ph idx="4" type="subTitle"/>
          </p:nvPr>
        </p:nvSpPr>
        <p:spPr>
          <a:xfrm>
            <a:off x="6302925" y="3096425"/>
            <a:ext cx="2277300" cy="12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Font typeface="Open Sans Medium"/>
              <a:buNone/>
              <a:defRPr sz="13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p25"/>
          <p:cNvSpPr txBox="1"/>
          <p:nvPr>
            <p:ph type="title"/>
          </p:nvPr>
        </p:nvSpPr>
        <p:spPr>
          <a:xfrm>
            <a:off x="1245150" y="401725"/>
            <a:ext cx="6653700" cy="42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ints 4_2">
  <p:cSld name="CUSTOM_2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6"/>
          <p:cNvSpPr/>
          <p:nvPr/>
        </p:nvSpPr>
        <p:spPr>
          <a:xfrm>
            <a:off x="3734770" y="1278900"/>
            <a:ext cx="1658390" cy="1638576"/>
          </a:xfrm>
          <a:custGeom>
            <a:rect b="b" l="l" r="r" t="t"/>
            <a:pathLst>
              <a:path extrusionOk="0" h="20851" w="21429">
                <a:moveTo>
                  <a:pt x="1" y="10736"/>
                </a:moveTo>
                <a:cubicBezTo>
                  <a:pt x="-74" y="5791"/>
                  <a:pt x="3035" y="2106"/>
                  <a:pt x="7007" y="666"/>
                </a:cubicBezTo>
                <a:cubicBezTo>
                  <a:pt x="10907" y="-749"/>
                  <a:pt x="15586" y="18"/>
                  <a:pt x="18852" y="3666"/>
                </a:cubicBezTo>
                <a:cubicBezTo>
                  <a:pt x="19974" y="4919"/>
                  <a:pt x="20705" y="6356"/>
                  <a:pt x="21094" y="7850"/>
                </a:cubicBezTo>
                <a:cubicBezTo>
                  <a:pt x="21476" y="9323"/>
                  <a:pt x="21526" y="10854"/>
                  <a:pt x="21272" y="12327"/>
                </a:cubicBezTo>
                <a:cubicBezTo>
                  <a:pt x="20780" y="15178"/>
                  <a:pt x="19147" y="17844"/>
                  <a:pt x="16446" y="19576"/>
                </a:cubicBezTo>
                <a:lnTo>
                  <a:pt x="17659" y="20851"/>
                </a:lnTo>
                <a:lnTo>
                  <a:pt x="11189" y="20851"/>
                </a:lnTo>
                <a:lnTo>
                  <a:pt x="11189" y="14426"/>
                </a:lnTo>
                <a:lnTo>
                  <a:pt x="12489" y="15726"/>
                </a:lnTo>
                <a:cubicBezTo>
                  <a:pt x="14377" y="15044"/>
                  <a:pt x="15587" y="13538"/>
                  <a:pt x="16008" y="11843"/>
                </a:cubicBezTo>
                <a:cubicBezTo>
                  <a:pt x="16411" y="10218"/>
                  <a:pt x="16091" y="8391"/>
                  <a:pt x="14774" y="6995"/>
                </a:cubicBezTo>
                <a:cubicBezTo>
                  <a:pt x="12838" y="4944"/>
                  <a:pt x="10165" y="4773"/>
                  <a:pt x="8134" y="5864"/>
                </a:cubicBezTo>
                <a:cubicBezTo>
                  <a:pt x="7076" y="6433"/>
                  <a:pt x="6213" y="7336"/>
                  <a:pt x="5717" y="8432"/>
                </a:cubicBezTo>
                <a:cubicBezTo>
                  <a:pt x="5210" y="9552"/>
                  <a:pt x="5082" y="10878"/>
                  <a:pt x="5520" y="12293"/>
                </a:cubicBezTo>
                <a:cubicBezTo>
                  <a:pt x="4660" y="11758"/>
                  <a:pt x="3725" y="11352"/>
                  <a:pt x="2745" y="11089"/>
                </a:cubicBezTo>
                <a:cubicBezTo>
                  <a:pt x="1851" y="10849"/>
                  <a:pt x="928" y="10730"/>
                  <a:pt x="1" y="1073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35" name="Google Shape;135;p26"/>
          <p:cNvSpPr txBox="1"/>
          <p:nvPr>
            <p:ph idx="1" type="subTitle"/>
          </p:nvPr>
        </p:nvSpPr>
        <p:spPr>
          <a:xfrm>
            <a:off x="6368675" y="1394975"/>
            <a:ext cx="2318400" cy="12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Open Sans Medium"/>
              <a:buNone/>
              <a:defRPr sz="12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p26"/>
          <p:cNvSpPr/>
          <p:nvPr/>
        </p:nvSpPr>
        <p:spPr>
          <a:xfrm>
            <a:off x="2902137" y="2119803"/>
            <a:ext cx="1623326" cy="1665656"/>
          </a:xfrm>
          <a:custGeom>
            <a:rect b="b" l="l" r="r" t="t"/>
            <a:pathLst>
              <a:path extrusionOk="0" h="20867" w="21501">
                <a:moveTo>
                  <a:pt x="21501" y="3787"/>
                </a:moveTo>
                <a:lnTo>
                  <a:pt x="21501" y="9990"/>
                </a:lnTo>
                <a:lnTo>
                  <a:pt x="14929" y="9990"/>
                </a:lnTo>
                <a:lnTo>
                  <a:pt x="16281" y="8704"/>
                </a:lnTo>
                <a:cubicBezTo>
                  <a:pt x="14580" y="4140"/>
                  <a:pt x="7864" y="3920"/>
                  <a:pt x="5837" y="8362"/>
                </a:cubicBezTo>
                <a:cubicBezTo>
                  <a:pt x="4878" y="10464"/>
                  <a:pt x="5470" y="12605"/>
                  <a:pt x="6862" y="14040"/>
                </a:cubicBezTo>
                <a:cubicBezTo>
                  <a:pt x="8248" y="15468"/>
                  <a:pt x="10429" y="16200"/>
                  <a:pt x="12713" y="15502"/>
                </a:cubicBezTo>
                <a:cubicBezTo>
                  <a:pt x="12159" y="16331"/>
                  <a:pt x="11733" y="17232"/>
                  <a:pt x="11448" y="18175"/>
                </a:cubicBezTo>
                <a:cubicBezTo>
                  <a:pt x="11183" y="19051"/>
                  <a:pt x="11042" y="19956"/>
                  <a:pt x="11027" y="20867"/>
                </a:cubicBezTo>
                <a:cubicBezTo>
                  <a:pt x="7844" y="20900"/>
                  <a:pt x="4992" y="19642"/>
                  <a:pt x="2992" y="17624"/>
                </a:cubicBezTo>
                <a:cubicBezTo>
                  <a:pt x="1979" y="16603"/>
                  <a:pt x="1184" y="15386"/>
                  <a:pt x="666" y="14048"/>
                </a:cubicBezTo>
                <a:cubicBezTo>
                  <a:pt x="145" y="12705"/>
                  <a:pt x="-99" y="11235"/>
                  <a:pt x="38" y="9702"/>
                </a:cubicBezTo>
                <a:cubicBezTo>
                  <a:pt x="256" y="7262"/>
                  <a:pt x="1257" y="5184"/>
                  <a:pt x="2727" y="3588"/>
                </a:cubicBezTo>
                <a:cubicBezTo>
                  <a:pt x="4232" y="1956"/>
                  <a:pt x="6226" y="831"/>
                  <a:pt x="8406" y="316"/>
                </a:cubicBezTo>
                <a:cubicBezTo>
                  <a:pt x="12706" y="-700"/>
                  <a:pt x="17572" y="711"/>
                  <a:pt x="20335" y="4861"/>
                </a:cubicBezTo>
                <a:lnTo>
                  <a:pt x="21501" y="3787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37" name="Google Shape;137;p26"/>
          <p:cNvSpPr/>
          <p:nvPr/>
        </p:nvSpPr>
        <p:spPr>
          <a:xfrm>
            <a:off x="4601972" y="2120103"/>
            <a:ext cx="1639864" cy="1665623"/>
          </a:xfrm>
          <a:custGeom>
            <a:rect b="b" l="l" r="r" t="t"/>
            <a:pathLst>
              <a:path extrusionOk="0" h="21208" w="21467">
                <a:moveTo>
                  <a:pt x="10372" y="3"/>
                </a:moveTo>
                <a:cubicBezTo>
                  <a:pt x="10348" y="975"/>
                  <a:pt x="10194" y="1941"/>
                  <a:pt x="9914" y="2875"/>
                </a:cubicBezTo>
                <a:cubicBezTo>
                  <a:pt x="9631" y="3818"/>
                  <a:pt x="9222" y="4720"/>
                  <a:pt x="8697" y="5558"/>
                </a:cubicBezTo>
                <a:cubicBezTo>
                  <a:pt x="10843" y="4811"/>
                  <a:pt x="12957" y="5403"/>
                  <a:pt x="14390" y="6707"/>
                </a:cubicBezTo>
                <a:cubicBezTo>
                  <a:pt x="15803" y="7993"/>
                  <a:pt x="16564" y="9984"/>
                  <a:pt x="15935" y="12092"/>
                </a:cubicBezTo>
                <a:cubicBezTo>
                  <a:pt x="15185" y="14609"/>
                  <a:pt x="13018" y="15950"/>
                  <a:pt x="10791" y="16004"/>
                </a:cubicBezTo>
                <a:cubicBezTo>
                  <a:pt x="9683" y="16031"/>
                  <a:pt x="8573" y="15737"/>
                  <a:pt x="7616" y="15155"/>
                </a:cubicBezTo>
                <a:cubicBezTo>
                  <a:pt x="6612" y="14545"/>
                  <a:pt x="5769" y="13615"/>
                  <a:pt x="5249" y="12354"/>
                </a:cubicBezTo>
                <a:lnTo>
                  <a:pt x="6505" y="11107"/>
                </a:lnTo>
                <a:lnTo>
                  <a:pt x="0" y="11107"/>
                </a:lnTo>
                <a:lnTo>
                  <a:pt x="0" y="17436"/>
                </a:lnTo>
                <a:lnTo>
                  <a:pt x="1358" y="16110"/>
                </a:lnTo>
                <a:cubicBezTo>
                  <a:pt x="3668" y="19863"/>
                  <a:pt x="7726" y="21521"/>
                  <a:pt x="11614" y="21159"/>
                </a:cubicBezTo>
                <a:cubicBezTo>
                  <a:pt x="13439" y="20989"/>
                  <a:pt x="15221" y="20372"/>
                  <a:pt x="16771" y="19348"/>
                </a:cubicBezTo>
                <a:cubicBezTo>
                  <a:pt x="18313" y="18329"/>
                  <a:pt x="19638" y="16901"/>
                  <a:pt x="20512" y="15040"/>
                </a:cubicBezTo>
                <a:cubicBezTo>
                  <a:pt x="21361" y="13233"/>
                  <a:pt x="21600" y="11358"/>
                  <a:pt x="21401" y="9578"/>
                </a:cubicBezTo>
                <a:cubicBezTo>
                  <a:pt x="21204" y="7817"/>
                  <a:pt x="20575" y="6137"/>
                  <a:pt x="19586" y="4691"/>
                </a:cubicBezTo>
                <a:cubicBezTo>
                  <a:pt x="17644" y="1852"/>
                  <a:pt x="14322" y="-79"/>
                  <a:pt x="10372" y="3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7F7F7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38" name="Google Shape;138;p26"/>
          <p:cNvSpPr/>
          <p:nvPr/>
        </p:nvSpPr>
        <p:spPr>
          <a:xfrm>
            <a:off x="3733047" y="2990677"/>
            <a:ext cx="1662404" cy="1639761"/>
          </a:xfrm>
          <a:custGeom>
            <a:rect b="b" l="l" r="r" t="t"/>
            <a:pathLst>
              <a:path extrusionOk="0" h="21446" w="21501">
                <a:moveTo>
                  <a:pt x="3765" y="0"/>
                </a:moveTo>
                <a:lnTo>
                  <a:pt x="10283" y="0"/>
                </a:lnTo>
                <a:lnTo>
                  <a:pt x="10283" y="6590"/>
                </a:lnTo>
                <a:lnTo>
                  <a:pt x="8990" y="5343"/>
                </a:lnTo>
                <a:cubicBezTo>
                  <a:pt x="7519" y="5878"/>
                  <a:pt x="6512" y="6832"/>
                  <a:pt x="5929" y="7968"/>
                </a:cubicBezTo>
                <a:cubicBezTo>
                  <a:pt x="5337" y="9121"/>
                  <a:pt x="5179" y="10464"/>
                  <a:pt x="5446" y="11727"/>
                </a:cubicBezTo>
                <a:cubicBezTo>
                  <a:pt x="5970" y="14204"/>
                  <a:pt x="8090" y="16272"/>
                  <a:pt x="11243" y="16062"/>
                </a:cubicBezTo>
                <a:cubicBezTo>
                  <a:pt x="12115" y="16003"/>
                  <a:pt x="12895" y="15724"/>
                  <a:pt x="13572" y="15302"/>
                </a:cubicBezTo>
                <a:cubicBezTo>
                  <a:pt x="14286" y="14856"/>
                  <a:pt x="14889" y="14248"/>
                  <a:pt x="15335" y="13548"/>
                </a:cubicBezTo>
                <a:cubicBezTo>
                  <a:pt x="16207" y="12178"/>
                  <a:pt x="16504" y="10431"/>
                  <a:pt x="15928" y="8703"/>
                </a:cubicBezTo>
                <a:cubicBezTo>
                  <a:pt x="16792" y="9263"/>
                  <a:pt x="17732" y="9692"/>
                  <a:pt x="18718" y="9979"/>
                </a:cubicBezTo>
                <a:cubicBezTo>
                  <a:pt x="19623" y="10242"/>
                  <a:pt x="20559" y="10383"/>
                  <a:pt x="21501" y="10396"/>
                </a:cubicBezTo>
                <a:cubicBezTo>
                  <a:pt x="21505" y="12780"/>
                  <a:pt x="20816" y="14901"/>
                  <a:pt x="19662" y="16639"/>
                </a:cubicBezTo>
                <a:cubicBezTo>
                  <a:pt x="18516" y="18366"/>
                  <a:pt x="16908" y="19721"/>
                  <a:pt x="15053" y="20543"/>
                </a:cubicBezTo>
                <a:cubicBezTo>
                  <a:pt x="13325" y="21308"/>
                  <a:pt x="11408" y="21600"/>
                  <a:pt x="9505" y="21369"/>
                </a:cubicBezTo>
                <a:cubicBezTo>
                  <a:pt x="7408" y="21114"/>
                  <a:pt x="5325" y="20227"/>
                  <a:pt x="3541" y="18603"/>
                </a:cubicBezTo>
                <a:cubicBezTo>
                  <a:pt x="2210" y="17392"/>
                  <a:pt x="1279" y="15930"/>
                  <a:pt x="702" y="14376"/>
                </a:cubicBezTo>
                <a:cubicBezTo>
                  <a:pt x="131" y="12837"/>
                  <a:pt x="-95" y="11201"/>
                  <a:pt x="36" y="9594"/>
                </a:cubicBezTo>
                <a:cubicBezTo>
                  <a:pt x="300" y="6352"/>
                  <a:pt x="2013" y="3238"/>
                  <a:pt x="5065" y="1365"/>
                </a:cubicBezTo>
                <a:lnTo>
                  <a:pt x="3765" y="0"/>
                </a:lnTo>
                <a:close/>
              </a:path>
            </a:pathLst>
          </a:custGeom>
          <a:solidFill>
            <a:srgbClr val="437DB2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39" name="Google Shape;139;p26"/>
          <p:cNvSpPr/>
          <p:nvPr/>
        </p:nvSpPr>
        <p:spPr>
          <a:xfrm>
            <a:off x="3736306" y="1917865"/>
            <a:ext cx="423758" cy="316332"/>
          </a:xfrm>
          <a:custGeom>
            <a:rect b="b" l="l" r="r" t="t"/>
            <a:pathLst>
              <a:path extrusionOk="0" h="21600" w="21579">
                <a:moveTo>
                  <a:pt x="21579" y="21600"/>
                </a:moveTo>
                <a:cubicBezTo>
                  <a:pt x="20965" y="19090"/>
                  <a:pt x="20631" y="16471"/>
                  <a:pt x="20586" y="13829"/>
                </a:cubicBezTo>
                <a:cubicBezTo>
                  <a:pt x="20543" y="11244"/>
                  <a:pt x="20778" y="8664"/>
                  <a:pt x="21284" y="6170"/>
                </a:cubicBezTo>
                <a:cubicBezTo>
                  <a:pt x="18128" y="4224"/>
                  <a:pt x="14832" y="2720"/>
                  <a:pt x="11448" y="1683"/>
                </a:cubicBezTo>
                <a:cubicBezTo>
                  <a:pt x="8066" y="648"/>
                  <a:pt x="4614" y="84"/>
                  <a:pt x="1146" y="0"/>
                </a:cubicBezTo>
                <a:cubicBezTo>
                  <a:pt x="743" y="2263"/>
                  <a:pt x="445" y="4557"/>
                  <a:pt x="254" y="6870"/>
                </a:cubicBezTo>
                <a:cubicBezTo>
                  <a:pt x="62" y="9193"/>
                  <a:pt x="-21" y="11531"/>
                  <a:pt x="5" y="13868"/>
                </a:cubicBezTo>
                <a:cubicBezTo>
                  <a:pt x="3936" y="13809"/>
                  <a:pt x="7854" y="14499"/>
                  <a:pt x="11642" y="15919"/>
                </a:cubicBezTo>
                <a:cubicBezTo>
                  <a:pt x="15124" y="17224"/>
                  <a:pt x="18464" y="19134"/>
                  <a:pt x="21579" y="2160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7F7F7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40" name="Google Shape;140;p26"/>
          <p:cNvSpPr/>
          <p:nvPr/>
        </p:nvSpPr>
        <p:spPr>
          <a:xfrm>
            <a:off x="3532785" y="3357930"/>
            <a:ext cx="325512" cy="426509"/>
          </a:xfrm>
          <a:custGeom>
            <a:rect b="b" l="l" r="r" t="t"/>
            <a:pathLst>
              <a:path extrusionOk="0" h="21579" w="21600">
                <a:moveTo>
                  <a:pt x="21600" y="0"/>
                </a:moveTo>
                <a:cubicBezTo>
                  <a:pt x="19109" y="597"/>
                  <a:pt x="16522" y="932"/>
                  <a:pt x="13913" y="995"/>
                </a:cubicBezTo>
                <a:cubicBezTo>
                  <a:pt x="11327" y="1058"/>
                  <a:pt x="8742" y="853"/>
                  <a:pt x="6227" y="387"/>
                </a:cubicBezTo>
                <a:cubicBezTo>
                  <a:pt x="4357" y="3529"/>
                  <a:pt x="2888" y="6802"/>
                  <a:pt x="1843" y="10161"/>
                </a:cubicBezTo>
                <a:cubicBezTo>
                  <a:pt x="803" y="13498"/>
                  <a:pt x="186" y="16905"/>
                  <a:pt x="0" y="20333"/>
                </a:cubicBezTo>
                <a:cubicBezTo>
                  <a:pt x="2248" y="20780"/>
                  <a:pt x="4534" y="21109"/>
                  <a:pt x="6842" y="21316"/>
                </a:cubicBezTo>
                <a:cubicBezTo>
                  <a:pt x="9039" y="21513"/>
                  <a:pt x="11250" y="21600"/>
                  <a:pt x="13462" y="21575"/>
                </a:cubicBezTo>
                <a:cubicBezTo>
                  <a:pt x="13546" y="17890"/>
                  <a:pt x="14247" y="14228"/>
                  <a:pt x="15549" y="10679"/>
                </a:cubicBezTo>
                <a:cubicBezTo>
                  <a:pt x="16926" y="6926"/>
                  <a:pt x="18961" y="3334"/>
                  <a:pt x="216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7F7F7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41" name="Google Shape;141;p26"/>
          <p:cNvSpPr/>
          <p:nvPr/>
        </p:nvSpPr>
        <p:spPr>
          <a:xfrm>
            <a:off x="4965248" y="3654331"/>
            <a:ext cx="427165" cy="337446"/>
          </a:xfrm>
          <a:custGeom>
            <a:rect b="b" l="l" r="r" t="t"/>
            <a:pathLst>
              <a:path extrusionOk="0" h="21600" w="21574">
                <a:moveTo>
                  <a:pt x="21568" y="8485"/>
                </a:moveTo>
                <a:cubicBezTo>
                  <a:pt x="21600" y="10739"/>
                  <a:pt x="21515" y="12993"/>
                  <a:pt x="21313" y="15232"/>
                </a:cubicBezTo>
                <a:cubicBezTo>
                  <a:pt x="21120" y="17377"/>
                  <a:pt x="20820" y="19504"/>
                  <a:pt x="20415" y="21600"/>
                </a:cubicBezTo>
                <a:cubicBezTo>
                  <a:pt x="17022" y="21426"/>
                  <a:pt x="13651" y="20820"/>
                  <a:pt x="10352" y="19792"/>
                </a:cubicBezTo>
                <a:cubicBezTo>
                  <a:pt x="7008" y="18749"/>
                  <a:pt x="3756" y="17277"/>
                  <a:pt x="646" y="15398"/>
                </a:cubicBezTo>
                <a:cubicBezTo>
                  <a:pt x="1044" y="12939"/>
                  <a:pt x="1202" y="10426"/>
                  <a:pt x="1114" y="7918"/>
                </a:cubicBezTo>
                <a:cubicBezTo>
                  <a:pt x="1020" y="5228"/>
                  <a:pt x="646" y="2565"/>
                  <a:pt x="0" y="0"/>
                </a:cubicBezTo>
                <a:cubicBezTo>
                  <a:pt x="3333" y="2760"/>
                  <a:pt x="6962" y="4892"/>
                  <a:pt x="10774" y="6331"/>
                </a:cubicBezTo>
                <a:cubicBezTo>
                  <a:pt x="14281" y="7655"/>
                  <a:pt x="17911" y="8379"/>
                  <a:pt x="21568" y="8485"/>
                </a:cubicBezTo>
                <a:close/>
              </a:path>
            </a:pathLst>
          </a:custGeom>
          <a:solidFill>
            <a:srgbClr val="325D85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7F7F7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42" name="Google Shape;142;p26"/>
          <p:cNvSpPr/>
          <p:nvPr/>
        </p:nvSpPr>
        <p:spPr>
          <a:xfrm>
            <a:off x="5263221" y="2119823"/>
            <a:ext cx="332640" cy="436981"/>
          </a:xfrm>
          <a:custGeom>
            <a:rect b="b" l="l" r="r" t="t"/>
            <a:pathLst>
              <a:path extrusionOk="0" h="21566" w="21600">
                <a:moveTo>
                  <a:pt x="21600" y="971"/>
                </a:moveTo>
                <a:cubicBezTo>
                  <a:pt x="21515" y="4369"/>
                  <a:pt x="20965" y="7751"/>
                  <a:pt x="19961" y="11062"/>
                </a:cubicBezTo>
                <a:cubicBezTo>
                  <a:pt x="18948" y="14404"/>
                  <a:pt x="17476" y="17656"/>
                  <a:pt x="15571" y="20764"/>
                </a:cubicBezTo>
                <a:cubicBezTo>
                  <a:pt x="13115" y="20381"/>
                  <a:pt x="10605" y="20240"/>
                  <a:pt x="8102" y="20343"/>
                </a:cubicBezTo>
                <a:cubicBezTo>
                  <a:pt x="5339" y="20458"/>
                  <a:pt x="2612" y="20869"/>
                  <a:pt x="0" y="21566"/>
                </a:cubicBezTo>
                <a:cubicBezTo>
                  <a:pt x="2626" y="18367"/>
                  <a:pt x="4673" y="14912"/>
                  <a:pt x="6083" y="11294"/>
                </a:cubicBezTo>
                <a:cubicBezTo>
                  <a:pt x="7509" y="7635"/>
                  <a:pt x="8272" y="3844"/>
                  <a:pt x="8350" y="27"/>
                </a:cubicBezTo>
                <a:cubicBezTo>
                  <a:pt x="10487" y="-34"/>
                  <a:pt x="12628" y="8"/>
                  <a:pt x="14759" y="151"/>
                </a:cubicBezTo>
                <a:cubicBezTo>
                  <a:pt x="17061" y="306"/>
                  <a:pt x="19346" y="580"/>
                  <a:pt x="21600" y="97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7F7F7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43" name="Google Shape;143;p26"/>
          <p:cNvSpPr txBox="1"/>
          <p:nvPr/>
        </p:nvSpPr>
        <p:spPr>
          <a:xfrm>
            <a:off x="4418481" y="1943276"/>
            <a:ext cx="320700" cy="26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 b="1" sz="15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4" name="Google Shape;144;p26"/>
          <p:cNvSpPr txBox="1"/>
          <p:nvPr/>
        </p:nvSpPr>
        <p:spPr>
          <a:xfrm>
            <a:off x="4387426" y="3677818"/>
            <a:ext cx="378300" cy="26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03</a:t>
            </a:r>
            <a:endParaRPr b="1" sz="15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5" name="Google Shape;145;p26"/>
          <p:cNvSpPr txBox="1"/>
          <p:nvPr/>
        </p:nvSpPr>
        <p:spPr>
          <a:xfrm>
            <a:off x="5244434" y="2819875"/>
            <a:ext cx="370200" cy="26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  <a:endParaRPr b="1" sz="15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6" name="Google Shape;146;p26"/>
          <p:cNvSpPr txBox="1"/>
          <p:nvPr/>
        </p:nvSpPr>
        <p:spPr>
          <a:xfrm>
            <a:off x="3497093" y="2819875"/>
            <a:ext cx="396900" cy="26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04</a:t>
            </a:r>
            <a:endParaRPr b="1" sz="15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7" name="Google Shape;147;p26"/>
          <p:cNvSpPr txBox="1"/>
          <p:nvPr>
            <p:ph idx="2" type="subTitle"/>
          </p:nvPr>
        </p:nvSpPr>
        <p:spPr>
          <a:xfrm>
            <a:off x="6368675" y="3321975"/>
            <a:ext cx="2318400" cy="12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Open Sans Medium"/>
              <a:buNone/>
              <a:defRPr sz="12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8" name="Google Shape;148;p26"/>
          <p:cNvSpPr txBox="1"/>
          <p:nvPr>
            <p:ph idx="3" type="subTitle"/>
          </p:nvPr>
        </p:nvSpPr>
        <p:spPr>
          <a:xfrm>
            <a:off x="470725" y="1394975"/>
            <a:ext cx="2318400" cy="12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200"/>
              <a:buFont typeface="Open Sans Medium"/>
              <a:buNone/>
              <a:defRPr sz="12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9" name="Google Shape;149;p26"/>
          <p:cNvSpPr txBox="1"/>
          <p:nvPr>
            <p:ph idx="4" type="subTitle"/>
          </p:nvPr>
        </p:nvSpPr>
        <p:spPr>
          <a:xfrm>
            <a:off x="470725" y="3321975"/>
            <a:ext cx="2318400" cy="12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200"/>
              <a:buFont typeface="Open Sans Medium"/>
              <a:buNone/>
              <a:defRPr sz="12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0" name="Google Shape;150;p26"/>
          <p:cNvSpPr txBox="1"/>
          <p:nvPr>
            <p:ph type="title"/>
          </p:nvPr>
        </p:nvSpPr>
        <p:spPr>
          <a:xfrm>
            <a:off x="1245150" y="401725"/>
            <a:ext cx="6653700" cy="42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ints 5_1">
  <p:cSld name="CUSTOM_2_1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7"/>
          <p:cNvSpPr txBox="1"/>
          <p:nvPr>
            <p:ph idx="1" type="subTitle"/>
          </p:nvPr>
        </p:nvSpPr>
        <p:spPr>
          <a:xfrm>
            <a:off x="6354875" y="1183150"/>
            <a:ext cx="2318400" cy="99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53" name="Google Shape;153;p27"/>
          <p:cNvSpPr txBox="1"/>
          <p:nvPr>
            <p:ph idx="2" type="subTitle"/>
          </p:nvPr>
        </p:nvSpPr>
        <p:spPr>
          <a:xfrm>
            <a:off x="6354875" y="2399350"/>
            <a:ext cx="2318400" cy="104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54" name="Google Shape;154;p27"/>
          <p:cNvSpPr txBox="1"/>
          <p:nvPr>
            <p:ph idx="3" type="subTitle"/>
          </p:nvPr>
        </p:nvSpPr>
        <p:spPr>
          <a:xfrm>
            <a:off x="456925" y="1278100"/>
            <a:ext cx="2318400" cy="12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55" name="Google Shape;155;p27"/>
          <p:cNvSpPr txBox="1"/>
          <p:nvPr>
            <p:ph idx="4" type="subTitle"/>
          </p:nvPr>
        </p:nvSpPr>
        <p:spPr>
          <a:xfrm>
            <a:off x="470725" y="3321975"/>
            <a:ext cx="2318400" cy="12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56" name="Google Shape;156;p27"/>
          <p:cNvSpPr txBox="1"/>
          <p:nvPr>
            <p:ph type="title"/>
          </p:nvPr>
        </p:nvSpPr>
        <p:spPr>
          <a:xfrm>
            <a:off x="1245150" y="401725"/>
            <a:ext cx="6653700" cy="42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grpSp>
        <p:nvGrpSpPr>
          <p:cNvPr id="157" name="Google Shape;157;p27"/>
          <p:cNvGrpSpPr/>
          <p:nvPr/>
        </p:nvGrpSpPr>
        <p:grpSpPr>
          <a:xfrm>
            <a:off x="3095387" y="1241947"/>
            <a:ext cx="2953226" cy="2951755"/>
            <a:chOff x="3102287" y="1429998"/>
            <a:chExt cx="2953226" cy="2951755"/>
          </a:xfrm>
        </p:grpSpPr>
        <p:sp>
          <p:nvSpPr>
            <p:cNvPr id="158" name="Google Shape;158;p27"/>
            <p:cNvSpPr/>
            <p:nvPr/>
          </p:nvSpPr>
          <p:spPr>
            <a:xfrm>
              <a:off x="4016728" y="1429998"/>
              <a:ext cx="1634040" cy="1193736"/>
            </a:xfrm>
            <a:custGeom>
              <a:rect b="b" l="l" r="r" t="t"/>
              <a:pathLst>
                <a:path extrusionOk="0" h="21010" w="21600">
                  <a:moveTo>
                    <a:pt x="21600" y="8145"/>
                  </a:moveTo>
                  <a:cubicBezTo>
                    <a:pt x="19118" y="4624"/>
                    <a:pt x="15943" y="2102"/>
                    <a:pt x="12437" y="865"/>
                  </a:cubicBezTo>
                  <a:cubicBezTo>
                    <a:pt x="8312" y="-590"/>
                    <a:pt x="3942" y="-201"/>
                    <a:pt x="0" y="1973"/>
                  </a:cubicBezTo>
                  <a:lnTo>
                    <a:pt x="0" y="21010"/>
                  </a:lnTo>
                  <a:cubicBezTo>
                    <a:pt x="500" y="19693"/>
                    <a:pt x="1192" y="18521"/>
                    <a:pt x="2034" y="17562"/>
                  </a:cubicBezTo>
                  <a:cubicBezTo>
                    <a:pt x="2905" y="16572"/>
                    <a:pt x="3919" y="15829"/>
                    <a:pt x="5014" y="15380"/>
                  </a:cubicBezTo>
                  <a:lnTo>
                    <a:pt x="21600" y="814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4275" lIns="14275" spcFirstLastPara="1" rIns="14275" wrap="square" tIns="1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159" name="Google Shape;159;p27"/>
            <p:cNvSpPr/>
            <p:nvPr/>
          </p:nvSpPr>
          <p:spPr>
            <a:xfrm>
              <a:off x="3102287" y="1570339"/>
              <a:ext cx="1038072" cy="1787832"/>
            </a:xfrm>
            <a:custGeom>
              <a:rect b="b" l="l" r="r" t="t"/>
              <a:pathLst>
                <a:path extrusionOk="0" h="21600" w="21156">
                  <a:moveTo>
                    <a:pt x="17200" y="0"/>
                  </a:moveTo>
                  <a:cubicBezTo>
                    <a:pt x="12221" y="1401"/>
                    <a:pt x="7988" y="3585"/>
                    <a:pt x="4962" y="6316"/>
                  </a:cubicBezTo>
                  <a:cubicBezTo>
                    <a:pt x="1268" y="9650"/>
                    <a:pt x="-444" y="13619"/>
                    <a:pt x="98" y="17595"/>
                  </a:cubicBezTo>
                  <a:lnTo>
                    <a:pt x="21156" y="21600"/>
                  </a:lnTo>
                  <a:cubicBezTo>
                    <a:pt x="19937" y="20911"/>
                    <a:pt x="18965" y="20084"/>
                    <a:pt x="18298" y="19168"/>
                  </a:cubicBezTo>
                  <a:cubicBezTo>
                    <a:pt x="17547" y="18136"/>
                    <a:pt x="17200" y="17017"/>
                    <a:pt x="17283" y="15894"/>
                  </a:cubicBezTo>
                  <a:lnTo>
                    <a:pt x="1720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4275" lIns="14275" spcFirstLastPara="1" rIns="14275" wrap="square" tIns="1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160" name="Google Shape;160;p27"/>
            <p:cNvSpPr/>
            <p:nvPr/>
          </p:nvSpPr>
          <p:spPr>
            <a:xfrm>
              <a:off x="3115511" y="3097809"/>
              <a:ext cx="1752732" cy="1245780"/>
            </a:xfrm>
            <a:custGeom>
              <a:rect b="b" l="l" r="r" t="t"/>
              <a:pathLst>
                <a:path extrusionOk="0" h="21600" w="21600">
                  <a:moveTo>
                    <a:pt x="21600" y="6445"/>
                  </a:moveTo>
                  <a:lnTo>
                    <a:pt x="13829" y="21600"/>
                  </a:lnTo>
                  <a:cubicBezTo>
                    <a:pt x="10009" y="20297"/>
                    <a:pt x="6587" y="17300"/>
                    <a:pt x="4071" y="13051"/>
                  </a:cubicBezTo>
                  <a:cubicBezTo>
                    <a:pt x="1866" y="9328"/>
                    <a:pt x="455" y="4804"/>
                    <a:pt x="0" y="0"/>
                  </a:cubicBezTo>
                  <a:lnTo>
                    <a:pt x="15759" y="7124"/>
                  </a:lnTo>
                  <a:cubicBezTo>
                    <a:pt x="16726" y="7545"/>
                    <a:pt x="17742" y="7698"/>
                    <a:pt x="18751" y="7576"/>
                  </a:cubicBezTo>
                  <a:cubicBezTo>
                    <a:pt x="19743" y="7456"/>
                    <a:pt x="20710" y="7073"/>
                    <a:pt x="21600" y="644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4275" lIns="14275" spcFirstLastPara="1" rIns="14275" wrap="square" tIns="1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161" name="Google Shape;161;p27"/>
            <p:cNvSpPr/>
            <p:nvPr/>
          </p:nvSpPr>
          <p:spPr>
            <a:xfrm>
              <a:off x="4311781" y="2799840"/>
              <a:ext cx="1526364" cy="1581913"/>
            </a:xfrm>
            <a:custGeom>
              <a:rect b="b" l="l" r="r" t="t"/>
              <a:pathLst>
                <a:path extrusionOk="0" h="21243" w="21600">
                  <a:moveTo>
                    <a:pt x="12593" y="0"/>
                  </a:moveTo>
                  <a:lnTo>
                    <a:pt x="21600" y="11784"/>
                  </a:lnTo>
                  <a:cubicBezTo>
                    <a:pt x="19267" y="15419"/>
                    <a:pt x="15759" y="18239"/>
                    <a:pt x="11598" y="19826"/>
                  </a:cubicBezTo>
                  <a:cubicBezTo>
                    <a:pt x="7919" y="21229"/>
                    <a:pt x="3894" y="21600"/>
                    <a:pt x="0" y="20896"/>
                  </a:cubicBezTo>
                  <a:lnTo>
                    <a:pt x="10857" y="6567"/>
                  </a:lnTo>
                  <a:cubicBezTo>
                    <a:pt x="11599" y="5663"/>
                    <a:pt x="12137" y="4623"/>
                    <a:pt x="12439" y="3514"/>
                  </a:cubicBezTo>
                  <a:cubicBezTo>
                    <a:pt x="12751" y="2366"/>
                    <a:pt x="12804" y="1168"/>
                    <a:pt x="1259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4275" lIns="14275" spcFirstLastPara="1" rIns="14275" wrap="square" tIns="1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162" name="Google Shape;162;p27"/>
            <p:cNvSpPr/>
            <p:nvPr/>
          </p:nvSpPr>
          <p:spPr>
            <a:xfrm>
              <a:off x="4676823" y="1946286"/>
              <a:ext cx="1378690" cy="1668222"/>
            </a:xfrm>
            <a:custGeom>
              <a:rect b="b" l="l" r="r" t="t"/>
              <a:pathLst>
                <a:path extrusionOk="0" h="21600" w="21337">
                  <a:moveTo>
                    <a:pt x="0" y="4387"/>
                  </a:moveTo>
                  <a:lnTo>
                    <a:pt x="15846" y="0"/>
                  </a:lnTo>
                  <a:cubicBezTo>
                    <a:pt x="19012" y="3104"/>
                    <a:pt x="20914" y="6970"/>
                    <a:pt x="21275" y="11038"/>
                  </a:cubicBezTo>
                  <a:cubicBezTo>
                    <a:pt x="21600" y="14704"/>
                    <a:pt x="20656" y="18371"/>
                    <a:pt x="18557" y="21600"/>
                  </a:cubicBezTo>
                  <a:lnTo>
                    <a:pt x="6371" y="7619"/>
                  </a:lnTo>
                  <a:cubicBezTo>
                    <a:pt x="5672" y="6816"/>
                    <a:pt x="4801" y="6128"/>
                    <a:pt x="3803" y="5590"/>
                  </a:cubicBezTo>
                  <a:cubicBezTo>
                    <a:pt x="2651" y="4968"/>
                    <a:pt x="1355" y="4558"/>
                    <a:pt x="0" y="438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4275" lIns="14275" spcFirstLastPara="1" rIns="14275" wrap="square" tIns="1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163" name="Google Shape;163;p27"/>
            <p:cNvSpPr txBox="1"/>
            <p:nvPr/>
          </p:nvSpPr>
          <p:spPr>
            <a:xfrm>
              <a:off x="4444343" y="1670781"/>
              <a:ext cx="312300" cy="28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7150" lIns="34300" spcFirstLastPara="1" rIns="34300" wrap="square" tIns="1715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rPr>
                <a:t>01</a:t>
              </a:r>
              <a:endParaRPr sz="1600"/>
            </a:p>
          </p:txBody>
        </p:sp>
        <p:sp>
          <p:nvSpPr>
            <p:cNvPr id="164" name="Google Shape;164;p27"/>
            <p:cNvSpPr txBox="1"/>
            <p:nvPr/>
          </p:nvSpPr>
          <p:spPr>
            <a:xfrm>
              <a:off x="5443660" y="2500224"/>
              <a:ext cx="360600" cy="28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7150" lIns="34300" spcFirstLastPara="1" rIns="34300" wrap="square" tIns="1715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rPr>
                <a:t>02</a:t>
              </a:r>
              <a:endParaRPr sz="1600"/>
            </a:p>
          </p:txBody>
        </p:sp>
        <p:sp>
          <p:nvSpPr>
            <p:cNvPr id="165" name="Google Shape;165;p27"/>
            <p:cNvSpPr txBox="1"/>
            <p:nvPr/>
          </p:nvSpPr>
          <p:spPr>
            <a:xfrm>
              <a:off x="4929328" y="3709325"/>
              <a:ext cx="368700" cy="28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7150" lIns="34300" spcFirstLastPara="1" rIns="34300" wrap="square" tIns="1715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rPr>
                <a:t>03</a:t>
              </a:r>
              <a:endParaRPr sz="1600"/>
            </a:p>
          </p:txBody>
        </p:sp>
        <p:sp>
          <p:nvSpPr>
            <p:cNvPr id="166" name="Google Shape;166;p27"/>
            <p:cNvSpPr txBox="1"/>
            <p:nvPr/>
          </p:nvSpPr>
          <p:spPr>
            <a:xfrm>
              <a:off x="3677557" y="3598802"/>
              <a:ext cx="386700" cy="28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7150" lIns="34300" spcFirstLastPara="1" rIns="34300" wrap="square" tIns="1715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rPr>
                <a:t>04</a:t>
              </a:r>
              <a:endParaRPr sz="1600"/>
            </a:p>
          </p:txBody>
        </p:sp>
        <p:sp>
          <p:nvSpPr>
            <p:cNvPr id="167" name="Google Shape;167;p27"/>
            <p:cNvSpPr txBox="1"/>
            <p:nvPr/>
          </p:nvSpPr>
          <p:spPr>
            <a:xfrm>
              <a:off x="3395840" y="2345006"/>
              <a:ext cx="380400" cy="28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7150" lIns="34300" spcFirstLastPara="1" rIns="34300" wrap="square" tIns="1715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rPr>
                <a:t>05</a:t>
              </a:r>
              <a:endParaRPr sz="1600"/>
            </a:p>
          </p:txBody>
        </p:sp>
      </p:grpSp>
      <p:sp>
        <p:nvSpPr>
          <p:cNvPr id="168" name="Google Shape;168;p27"/>
          <p:cNvSpPr txBox="1"/>
          <p:nvPr>
            <p:ph idx="5" type="subTitle"/>
          </p:nvPr>
        </p:nvSpPr>
        <p:spPr>
          <a:xfrm>
            <a:off x="6354875" y="3668350"/>
            <a:ext cx="2318400" cy="12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ints 4_3">
  <p:cSld name="CUSTOM_3_1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8"/>
          <p:cNvSpPr txBox="1"/>
          <p:nvPr/>
        </p:nvSpPr>
        <p:spPr>
          <a:xfrm>
            <a:off x="563145" y="1498175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01</a:t>
            </a:r>
            <a:endParaRPr sz="2000">
              <a:solidFill>
                <a:schemeClr val="accent4"/>
              </a:solidFill>
            </a:endParaRPr>
          </a:p>
        </p:txBody>
      </p:sp>
      <p:sp>
        <p:nvSpPr>
          <p:cNvPr id="171" name="Google Shape;171;p28"/>
          <p:cNvSpPr txBox="1"/>
          <p:nvPr>
            <p:ph type="title"/>
          </p:nvPr>
        </p:nvSpPr>
        <p:spPr>
          <a:xfrm>
            <a:off x="1245150" y="401725"/>
            <a:ext cx="6653700" cy="42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172" name="Google Shape;172;p28"/>
          <p:cNvSpPr txBox="1"/>
          <p:nvPr>
            <p:ph idx="1" type="subTitle"/>
          </p:nvPr>
        </p:nvSpPr>
        <p:spPr>
          <a:xfrm>
            <a:off x="1106375" y="1444225"/>
            <a:ext cx="2881500" cy="130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73" name="Google Shape;173;p28"/>
          <p:cNvSpPr txBox="1"/>
          <p:nvPr/>
        </p:nvSpPr>
        <p:spPr>
          <a:xfrm>
            <a:off x="4944270" y="1498175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02</a:t>
            </a:r>
            <a:endParaRPr sz="2000">
              <a:solidFill>
                <a:schemeClr val="accent4"/>
              </a:solidFill>
            </a:endParaRPr>
          </a:p>
        </p:txBody>
      </p:sp>
      <p:sp>
        <p:nvSpPr>
          <p:cNvPr id="174" name="Google Shape;174;p28"/>
          <p:cNvSpPr txBox="1"/>
          <p:nvPr>
            <p:ph idx="2" type="subTitle"/>
          </p:nvPr>
        </p:nvSpPr>
        <p:spPr>
          <a:xfrm>
            <a:off x="5487500" y="1444225"/>
            <a:ext cx="2881500" cy="130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75" name="Google Shape;175;p28"/>
          <p:cNvSpPr txBox="1"/>
          <p:nvPr/>
        </p:nvSpPr>
        <p:spPr>
          <a:xfrm>
            <a:off x="563145" y="3235425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03</a:t>
            </a:r>
            <a:endParaRPr sz="2000">
              <a:solidFill>
                <a:schemeClr val="accent4"/>
              </a:solidFill>
            </a:endParaRPr>
          </a:p>
        </p:txBody>
      </p:sp>
      <p:sp>
        <p:nvSpPr>
          <p:cNvPr id="176" name="Google Shape;176;p28"/>
          <p:cNvSpPr txBox="1"/>
          <p:nvPr>
            <p:ph idx="3" type="subTitle"/>
          </p:nvPr>
        </p:nvSpPr>
        <p:spPr>
          <a:xfrm>
            <a:off x="1106375" y="3174175"/>
            <a:ext cx="2881500" cy="130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77" name="Google Shape;177;p28"/>
          <p:cNvSpPr txBox="1"/>
          <p:nvPr/>
        </p:nvSpPr>
        <p:spPr>
          <a:xfrm>
            <a:off x="4944270" y="3235425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04</a:t>
            </a:r>
            <a:endParaRPr sz="2000">
              <a:solidFill>
                <a:schemeClr val="accent4"/>
              </a:solidFill>
            </a:endParaRPr>
          </a:p>
        </p:txBody>
      </p:sp>
      <p:sp>
        <p:nvSpPr>
          <p:cNvPr id="178" name="Google Shape;178;p28"/>
          <p:cNvSpPr txBox="1"/>
          <p:nvPr>
            <p:ph idx="4" type="subTitle"/>
          </p:nvPr>
        </p:nvSpPr>
        <p:spPr>
          <a:xfrm>
            <a:off x="5487500" y="3174175"/>
            <a:ext cx="2881500" cy="130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404">
          <p15:clr>
            <a:srgbClr val="E46962"/>
          </p15:clr>
        </p15:guide>
        <p15:guide id="2" orient="horz" pos="979">
          <p15:clr>
            <a:srgbClr val="E46962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A_Introduction_Slide_1">
  <p:cSld name="TITLE_2">
    <p:bg>
      <p:bgPr>
        <a:solidFill>
          <a:schemeClr val="dk1"/>
        </a:solidFill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0"/>
          <p:cNvSpPr txBox="1"/>
          <p:nvPr>
            <p:ph type="title"/>
          </p:nvPr>
        </p:nvSpPr>
        <p:spPr>
          <a:xfrm>
            <a:off x="732150" y="1432763"/>
            <a:ext cx="7679700" cy="726900"/>
          </a:xfrm>
          <a:prstGeom prst="rect">
            <a:avLst/>
          </a:prstGeom>
        </p:spPr>
        <p:txBody>
          <a:bodyPr anchorCtr="0" anchor="b" bIns="34275" lIns="34275" spcFirstLastPara="1" rIns="342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200"/>
              <a:buNone/>
              <a:defRPr sz="32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184" name="Google Shape;184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5" name="Google Shape;185;p30"/>
          <p:cNvSpPr txBox="1"/>
          <p:nvPr>
            <p:ph idx="1" type="body"/>
          </p:nvPr>
        </p:nvSpPr>
        <p:spPr>
          <a:xfrm>
            <a:off x="732150" y="2229500"/>
            <a:ext cx="7679700" cy="195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 sz="1300">
                <a:solidFill>
                  <a:schemeClr val="lt1"/>
                </a:solidFill>
              </a:defRPr>
            </a:lvl1pPr>
            <a:lvl2pPr indent="-31115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○"/>
              <a:defRPr sz="1300">
                <a:solidFill>
                  <a:schemeClr val="lt1"/>
                </a:solidFill>
              </a:defRPr>
            </a:lvl2pPr>
            <a:lvl3pPr indent="-31115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■"/>
              <a:defRPr sz="1300">
                <a:solidFill>
                  <a:schemeClr val="lt1"/>
                </a:solidFill>
              </a:defRPr>
            </a:lvl3pPr>
            <a:lvl4pPr indent="-31115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 sz="1300">
                <a:solidFill>
                  <a:schemeClr val="lt1"/>
                </a:solidFill>
              </a:defRPr>
            </a:lvl4pPr>
            <a:lvl5pPr indent="-31115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○"/>
              <a:defRPr sz="1300">
                <a:solidFill>
                  <a:schemeClr val="lt1"/>
                </a:solidFill>
              </a:defRPr>
            </a:lvl5pPr>
            <a:lvl6pPr indent="-31115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■"/>
              <a:defRPr sz="1300">
                <a:solidFill>
                  <a:schemeClr val="lt1"/>
                </a:solidFill>
              </a:defRPr>
            </a:lvl6pPr>
            <a:lvl7pPr indent="-31115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 sz="1300">
                <a:solidFill>
                  <a:schemeClr val="lt1"/>
                </a:solidFill>
              </a:defRPr>
            </a:lvl7pPr>
            <a:lvl8pPr indent="-31115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○"/>
              <a:defRPr sz="1300">
                <a:solidFill>
                  <a:schemeClr val="lt1"/>
                </a:solidFill>
              </a:defRPr>
            </a:lvl8pPr>
            <a:lvl9pPr indent="-31115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■"/>
              <a:defRPr sz="13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descr=" " id="186" name="Google Shape;186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00025" y="4019550"/>
            <a:ext cx="938213" cy="112381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87" name="Google Shape;187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19179" y="1033118"/>
            <a:ext cx="227910" cy="232497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30"/>
          <p:cNvSpPr/>
          <p:nvPr/>
        </p:nvSpPr>
        <p:spPr>
          <a:xfrm>
            <a:off x="438150" y="3100388"/>
            <a:ext cx="133200" cy="133500"/>
          </a:xfrm>
          <a:prstGeom prst="ellipse">
            <a:avLst/>
          </a:prstGeom>
          <a:noFill/>
          <a:ln cap="flat" cmpd="sng" w="50800">
            <a:solidFill>
              <a:srgbClr val="FE6E0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30"/>
          <p:cNvSpPr/>
          <p:nvPr/>
        </p:nvSpPr>
        <p:spPr>
          <a:xfrm>
            <a:off x="452439" y="2071688"/>
            <a:ext cx="66600" cy="66600"/>
          </a:xfrm>
          <a:prstGeom prst="ellipse">
            <a:avLst/>
          </a:prstGeom>
          <a:noFill/>
          <a:ln cap="flat" cmpd="sng" w="50800">
            <a:solidFill>
              <a:srgbClr val="FF8B7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30"/>
          <p:cNvSpPr/>
          <p:nvPr/>
        </p:nvSpPr>
        <p:spPr>
          <a:xfrm>
            <a:off x="1562102" y="228600"/>
            <a:ext cx="133200" cy="133500"/>
          </a:xfrm>
          <a:prstGeom prst="ellipse">
            <a:avLst/>
          </a:prstGeom>
          <a:noFill/>
          <a:ln cap="flat" cmpd="sng" w="508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 " id="191" name="Google Shape;191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40960" y="2030555"/>
            <a:ext cx="1003049" cy="48847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92" name="Google Shape;192;p3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279442" y="3351447"/>
            <a:ext cx="186342" cy="156315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30"/>
          <p:cNvSpPr/>
          <p:nvPr/>
        </p:nvSpPr>
        <p:spPr>
          <a:xfrm>
            <a:off x="8729671" y="228600"/>
            <a:ext cx="133200" cy="133500"/>
          </a:xfrm>
          <a:prstGeom prst="ellipse">
            <a:avLst/>
          </a:prstGeom>
          <a:noFill/>
          <a:ln cap="flat" cmpd="sng" w="508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30"/>
          <p:cNvSpPr/>
          <p:nvPr/>
        </p:nvSpPr>
        <p:spPr>
          <a:xfrm>
            <a:off x="8201033" y="4024313"/>
            <a:ext cx="133200" cy="133500"/>
          </a:xfrm>
          <a:prstGeom prst="ellipse">
            <a:avLst/>
          </a:prstGeom>
          <a:noFill/>
          <a:ln cap="flat" cmpd="sng" w="508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 " id="195" name="Google Shape;195;p3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508203" y="4354292"/>
            <a:ext cx="117804" cy="93883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30"/>
          <p:cNvSpPr/>
          <p:nvPr/>
        </p:nvSpPr>
        <p:spPr>
          <a:xfrm>
            <a:off x="2847978" y="4824413"/>
            <a:ext cx="76200" cy="76200"/>
          </a:xfrm>
          <a:prstGeom prst="ellipse">
            <a:avLst/>
          </a:prstGeom>
          <a:noFill/>
          <a:ln cap="flat" cmpd="sng" w="50800">
            <a:solidFill>
              <a:srgbClr val="FDB20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 " id="197" name="Google Shape;197;p3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119818" y="4248150"/>
            <a:ext cx="9525" cy="11904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98" name="Google Shape;198;p3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053143" y="4304109"/>
            <a:ext cx="126206" cy="95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99" name="Google Shape;199;p3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082314" y="4265340"/>
            <a:ext cx="76200" cy="7619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200" name="Google Shape;200;p30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6067431" y="4276725"/>
            <a:ext cx="110575" cy="6785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201" name="Google Shape;201;p30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7148512" y="1133466"/>
            <a:ext cx="151216" cy="30010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202" name="Google Shape;202;p30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3916616" y="873342"/>
            <a:ext cx="183322" cy="163263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30"/>
          <p:cNvSpPr/>
          <p:nvPr/>
        </p:nvSpPr>
        <p:spPr>
          <a:xfrm>
            <a:off x="4976817" y="1023938"/>
            <a:ext cx="66600" cy="66600"/>
          </a:xfrm>
          <a:prstGeom prst="ellipse">
            <a:avLst/>
          </a:prstGeom>
          <a:noFill/>
          <a:ln cap="flat" cmpd="sng" w="50800">
            <a:solidFill>
              <a:srgbClr val="FF8B7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 " id="204" name="Google Shape;204;p30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2814640" y="942975"/>
            <a:ext cx="9525" cy="11904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205" name="Google Shape;205;p30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2747965" y="998934"/>
            <a:ext cx="126206" cy="95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206" name="Google Shape;206;p30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2777135" y="960165"/>
            <a:ext cx="76200" cy="7619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207" name="Google Shape;207;p30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2762253" y="971550"/>
            <a:ext cx="110575" cy="6785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208" name="Google Shape;208;p30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6353181" y="180975"/>
            <a:ext cx="9525" cy="11904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209" name="Google Shape;209;p30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6286506" y="236934"/>
            <a:ext cx="126206" cy="95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210" name="Google Shape;210;p30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6315676" y="198165"/>
            <a:ext cx="76200" cy="7619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211" name="Google Shape;211;p30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6300793" y="209550"/>
            <a:ext cx="110575" cy="678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  <p15:guide id="3" pos="398">
          <p15:clr>
            <a:srgbClr val="E46962"/>
          </p15:clr>
        </p15:guide>
        <p15:guide id="4" orient="horz" pos="628">
          <p15:clr>
            <a:srgbClr val="E46962"/>
          </p15:clr>
        </p15:guide>
        <p15:guide id="5" pos="5362">
          <p15:clr>
            <a:srgbClr val="E46962"/>
          </p15:clr>
        </p15:guide>
        <p15:guide id="6" pos="458">
          <p15:clr>
            <a:srgbClr val="E46962"/>
          </p15:clr>
        </p15:guide>
        <p15:guide id="7" orient="horz" pos="1082">
          <p15:clr>
            <a:srgbClr val="E46962"/>
          </p15:clr>
        </p15:guide>
        <p15:guide id="8" orient="horz" pos="903">
          <p15:clr>
            <a:srgbClr val="E46962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ints 2_1">
  <p:cSld name="TITLE_1_1_2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1"/>
          <p:cNvSpPr/>
          <p:nvPr/>
        </p:nvSpPr>
        <p:spPr>
          <a:xfrm>
            <a:off x="113725" y="123775"/>
            <a:ext cx="3273000" cy="4980900"/>
          </a:xfrm>
          <a:prstGeom prst="roundRect">
            <a:avLst>
              <a:gd fmla="val 9123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Quicksand Medium"/>
              <a:ea typeface="Quicksand Medium"/>
              <a:cs typeface="Quicksand Medium"/>
              <a:sym typeface="Quicksand Medium"/>
            </a:endParaRPr>
          </a:p>
        </p:txBody>
      </p:sp>
      <p:pic>
        <p:nvPicPr>
          <p:cNvPr id="214" name="Google Shape;214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206925" y="-1408225"/>
            <a:ext cx="2471494" cy="2650874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6" name="Google Shape;216;p31"/>
          <p:cNvSpPr/>
          <p:nvPr>
            <p:ph idx="2" type="pic"/>
          </p:nvPr>
        </p:nvSpPr>
        <p:spPr>
          <a:xfrm>
            <a:off x="113725" y="119400"/>
            <a:ext cx="3273000" cy="4904700"/>
          </a:xfrm>
          <a:prstGeom prst="roundRect">
            <a:avLst>
              <a:gd fmla="val 7529" name="adj"/>
            </a:avLst>
          </a:prstGeom>
          <a:noFill/>
          <a:ln>
            <a:noFill/>
          </a:ln>
        </p:spPr>
      </p:sp>
      <p:sp>
        <p:nvSpPr>
          <p:cNvPr id="217" name="Google Shape;217;p31"/>
          <p:cNvSpPr txBox="1"/>
          <p:nvPr>
            <p:ph type="title"/>
          </p:nvPr>
        </p:nvSpPr>
        <p:spPr>
          <a:xfrm>
            <a:off x="4135200" y="650250"/>
            <a:ext cx="4270500" cy="7269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Font typeface="Balsamiq Sans"/>
              <a:buNone/>
              <a:defRPr sz="2400">
                <a:latin typeface="Balsamiq Sans"/>
                <a:ea typeface="Balsamiq Sans"/>
                <a:cs typeface="Balsamiq Sans"/>
                <a:sym typeface="Balsamiq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Font typeface="Balsamiq Sans"/>
              <a:buNone/>
              <a:defRPr sz="2400">
                <a:latin typeface="Balsamiq Sans"/>
                <a:ea typeface="Balsamiq Sans"/>
                <a:cs typeface="Balsamiq Sans"/>
                <a:sym typeface="Balsamiq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Font typeface="Balsamiq Sans"/>
              <a:buNone/>
              <a:defRPr sz="2400">
                <a:latin typeface="Balsamiq Sans"/>
                <a:ea typeface="Balsamiq Sans"/>
                <a:cs typeface="Balsamiq Sans"/>
                <a:sym typeface="Balsamiq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Font typeface="Balsamiq Sans"/>
              <a:buNone/>
              <a:defRPr sz="2400">
                <a:latin typeface="Balsamiq Sans"/>
                <a:ea typeface="Balsamiq Sans"/>
                <a:cs typeface="Balsamiq Sans"/>
                <a:sym typeface="Balsamiq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Font typeface="Balsamiq Sans"/>
              <a:buNone/>
              <a:defRPr sz="2400">
                <a:latin typeface="Balsamiq Sans"/>
                <a:ea typeface="Balsamiq Sans"/>
                <a:cs typeface="Balsamiq Sans"/>
                <a:sym typeface="Balsamiq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Font typeface="Balsamiq Sans"/>
              <a:buNone/>
              <a:defRPr sz="2400">
                <a:latin typeface="Balsamiq Sans"/>
                <a:ea typeface="Balsamiq Sans"/>
                <a:cs typeface="Balsamiq Sans"/>
                <a:sym typeface="Balsamiq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Font typeface="Balsamiq Sans"/>
              <a:buNone/>
              <a:defRPr sz="2400">
                <a:latin typeface="Balsamiq Sans"/>
                <a:ea typeface="Balsamiq Sans"/>
                <a:cs typeface="Balsamiq Sans"/>
                <a:sym typeface="Balsamiq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Font typeface="Balsamiq Sans"/>
              <a:buNone/>
              <a:defRPr sz="2400">
                <a:latin typeface="Balsamiq Sans"/>
                <a:ea typeface="Balsamiq Sans"/>
                <a:cs typeface="Balsamiq Sans"/>
                <a:sym typeface="Balsamiq Sans"/>
              </a:defRPr>
            </a:lvl9pPr>
          </a:lstStyle>
          <a:p/>
        </p:txBody>
      </p:sp>
      <p:sp>
        <p:nvSpPr>
          <p:cNvPr id="218" name="Google Shape;218;p31"/>
          <p:cNvSpPr txBox="1"/>
          <p:nvPr>
            <p:ph idx="1" type="subTitle"/>
          </p:nvPr>
        </p:nvSpPr>
        <p:spPr>
          <a:xfrm>
            <a:off x="4678425" y="1687125"/>
            <a:ext cx="3727200" cy="9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Font typeface="Quicksand SemiBold"/>
              <a:buNone/>
              <a:defRPr sz="1100">
                <a:latin typeface="Quicksand SemiBold"/>
                <a:ea typeface="Quicksand SemiBold"/>
                <a:cs typeface="Quicksand SemiBold"/>
                <a:sym typeface="Quicksand SemiBold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Font typeface="Quicksand SemiBold"/>
              <a:buNone/>
              <a:defRPr sz="1100">
                <a:latin typeface="Quicksand SemiBold"/>
                <a:ea typeface="Quicksand SemiBold"/>
                <a:cs typeface="Quicksand SemiBold"/>
                <a:sym typeface="Quicksand SemiBold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Font typeface="Quicksand SemiBold"/>
              <a:buNone/>
              <a:defRPr sz="1100">
                <a:latin typeface="Quicksand SemiBold"/>
                <a:ea typeface="Quicksand SemiBold"/>
                <a:cs typeface="Quicksand SemiBold"/>
                <a:sym typeface="Quicksand SemiBold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Font typeface="Quicksand SemiBold"/>
              <a:buNone/>
              <a:defRPr sz="1100">
                <a:latin typeface="Quicksand SemiBold"/>
                <a:ea typeface="Quicksand SemiBold"/>
                <a:cs typeface="Quicksand SemiBold"/>
                <a:sym typeface="Quicksand SemiBold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Font typeface="Quicksand SemiBold"/>
              <a:buNone/>
              <a:defRPr sz="1100">
                <a:latin typeface="Quicksand SemiBold"/>
                <a:ea typeface="Quicksand SemiBold"/>
                <a:cs typeface="Quicksand SemiBold"/>
                <a:sym typeface="Quicksand SemiBold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Font typeface="Quicksand SemiBold"/>
              <a:buNone/>
              <a:defRPr sz="1100">
                <a:latin typeface="Quicksand SemiBold"/>
                <a:ea typeface="Quicksand SemiBold"/>
                <a:cs typeface="Quicksand SemiBold"/>
                <a:sym typeface="Quicksand SemiBold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Font typeface="Quicksand SemiBold"/>
              <a:buNone/>
              <a:defRPr sz="1100">
                <a:latin typeface="Quicksand SemiBold"/>
                <a:ea typeface="Quicksand SemiBold"/>
                <a:cs typeface="Quicksand SemiBold"/>
                <a:sym typeface="Quicksand SemiBold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Font typeface="Quicksand SemiBold"/>
              <a:buNone/>
              <a:defRPr sz="1100">
                <a:latin typeface="Quicksand SemiBold"/>
                <a:ea typeface="Quicksand SemiBold"/>
                <a:cs typeface="Quicksand SemiBold"/>
                <a:sym typeface="Quicksand SemiBold"/>
              </a:defRPr>
            </a:lvl9pPr>
          </a:lstStyle>
          <a:p/>
        </p:txBody>
      </p:sp>
      <p:sp>
        <p:nvSpPr>
          <p:cNvPr id="219" name="Google Shape;219;p31"/>
          <p:cNvSpPr txBox="1"/>
          <p:nvPr>
            <p:ph idx="3" type="subTitle"/>
          </p:nvPr>
        </p:nvSpPr>
        <p:spPr>
          <a:xfrm>
            <a:off x="4678425" y="2726325"/>
            <a:ext cx="3727200" cy="9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Font typeface="Quicksand SemiBold"/>
              <a:buNone/>
              <a:defRPr sz="1100">
                <a:latin typeface="Quicksand SemiBold"/>
                <a:ea typeface="Quicksand SemiBold"/>
                <a:cs typeface="Quicksand SemiBold"/>
                <a:sym typeface="Quicksand SemiBold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Font typeface="Quicksand SemiBold"/>
              <a:buNone/>
              <a:defRPr sz="1100">
                <a:latin typeface="Quicksand SemiBold"/>
                <a:ea typeface="Quicksand SemiBold"/>
                <a:cs typeface="Quicksand SemiBold"/>
                <a:sym typeface="Quicksand SemiBold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Font typeface="Quicksand SemiBold"/>
              <a:buNone/>
              <a:defRPr sz="1100">
                <a:latin typeface="Quicksand SemiBold"/>
                <a:ea typeface="Quicksand SemiBold"/>
                <a:cs typeface="Quicksand SemiBold"/>
                <a:sym typeface="Quicksand SemiBold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Font typeface="Quicksand SemiBold"/>
              <a:buNone/>
              <a:defRPr sz="1100">
                <a:latin typeface="Quicksand SemiBold"/>
                <a:ea typeface="Quicksand SemiBold"/>
                <a:cs typeface="Quicksand SemiBold"/>
                <a:sym typeface="Quicksand SemiBold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Font typeface="Quicksand SemiBold"/>
              <a:buNone/>
              <a:defRPr sz="1100">
                <a:latin typeface="Quicksand SemiBold"/>
                <a:ea typeface="Quicksand SemiBold"/>
                <a:cs typeface="Quicksand SemiBold"/>
                <a:sym typeface="Quicksand SemiBold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Font typeface="Quicksand SemiBold"/>
              <a:buNone/>
              <a:defRPr sz="1100">
                <a:latin typeface="Quicksand SemiBold"/>
                <a:ea typeface="Quicksand SemiBold"/>
                <a:cs typeface="Quicksand SemiBold"/>
                <a:sym typeface="Quicksand SemiBold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Font typeface="Quicksand SemiBold"/>
              <a:buNone/>
              <a:defRPr sz="1100">
                <a:latin typeface="Quicksand SemiBold"/>
                <a:ea typeface="Quicksand SemiBold"/>
                <a:cs typeface="Quicksand SemiBold"/>
                <a:sym typeface="Quicksand SemiBold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Font typeface="Quicksand SemiBold"/>
              <a:buNone/>
              <a:defRPr sz="1100">
                <a:latin typeface="Quicksand SemiBold"/>
                <a:ea typeface="Quicksand SemiBold"/>
                <a:cs typeface="Quicksand SemiBold"/>
                <a:sym typeface="Quicksand SemiBold"/>
              </a:defRPr>
            </a:lvl9pPr>
          </a:lstStyle>
          <a:p/>
        </p:txBody>
      </p:sp>
      <p:pic>
        <p:nvPicPr>
          <p:cNvPr id="220" name="Google Shape;22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54950" y="3843499"/>
            <a:ext cx="2332475" cy="2399244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31"/>
          <p:cNvSpPr/>
          <p:nvPr/>
        </p:nvSpPr>
        <p:spPr>
          <a:xfrm>
            <a:off x="8887946" y="3531625"/>
            <a:ext cx="133200" cy="133200"/>
          </a:xfrm>
          <a:prstGeom prst="ellipse">
            <a:avLst/>
          </a:prstGeom>
          <a:noFill/>
          <a:ln cap="flat" cmpd="sng" w="50800">
            <a:solidFill>
              <a:srgbClr val="2DAD7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 " id="222" name="Google Shape;222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38140" y="4657705"/>
            <a:ext cx="227909" cy="232468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31"/>
          <p:cNvSpPr/>
          <p:nvPr/>
        </p:nvSpPr>
        <p:spPr>
          <a:xfrm>
            <a:off x="3617078" y="4277313"/>
            <a:ext cx="133200" cy="133200"/>
          </a:xfrm>
          <a:prstGeom prst="ellipse">
            <a:avLst/>
          </a:prstGeom>
          <a:noFill/>
          <a:ln cap="flat" cmpd="sng" w="50800">
            <a:solidFill>
              <a:srgbClr val="FE6E0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 " id="224" name="Google Shape;224;p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268694" y="3526863"/>
            <a:ext cx="110575" cy="6785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5" name="Google Shape;225;p31"/>
          <p:cNvGrpSpPr/>
          <p:nvPr/>
        </p:nvGrpSpPr>
        <p:grpSpPr>
          <a:xfrm>
            <a:off x="4135201" y="1687113"/>
            <a:ext cx="487389" cy="442988"/>
            <a:chOff x="1328739" y="2128838"/>
            <a:chExt cx="487389" cy="442988"/>
          </a:xfrm>
        </p:grpSpPr>
        <p:pic>
          <p:nvPicPr>
            <p:cNvPr descr=" " id="226" name="Google Shape;226;p31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328739" y="2128838"/>
              <a:ext cx="487389" cy="42857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7" name="Google Shape;227;p31"/>
            <p:cNvSpPr/>
            <p:nvPr/>
          </p:nvSpPr>
          <p:spPr>
            <a:xfrm>
              <a:off x="1404939" y="2219325"/>
              <a:ext cx="328500" cy="35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Balsamiq Sans"/>
                <a:buNone/>
              </a:pPr>
              <a:r>
                <a:rPr b="1" i="0" lang="en" sz="1800" u="none" cap="none" strike="noStrike">
                  <a:solidFill>
                    <a:srgbClr val="FFFFFF"/>
                  </a:solidFill>
                  <a:latin typeface="Balsamiq Sans"/>
                  <a:ea typeface="Balsamiq Sans"/>
                  <a:cs typeface="Balsamiq Sans"/>
                  <a:sym typeface="Balsamiq Sans"/>
                </a:rPr>
                <a:t>01</a:t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8" name="Google Shape;228;p31"/>
          <p:cNvGrpSpPr/>
          <p:nvPr/>
        </p:nvGrpSpPr>
        <p:grpSpPr>
          <a:xfrm>
            <a:off x="4135192" y="2714788"/>
            <a:ext cx="438518" cy="442988"/>
            <a:chOff x="4343404" y="2128838"/>
            <a:chExt cx="438518" cy="442988"/>
          </a:xfrm>
        </p:grpSpPr>
        <p:pic>
          <p:nvPicPr>
            <p:cNvPr descr=" " id="229" name="Google Shape;229;p31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4343404" y="2128838"/>
              <a:ext cx="438518" cy="42857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0" name="Google Shape;230;p31"/>
            <p:cNvSpPr/>
            <p:nvPr/>
          </p:nvSpPr>
          <p:spPr>
            <a:xfrm>
              <a:off x="4376742" y="2219325"/>
              <a:ext cx="366600" cy="35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Balsamiq Sans"/>
                <a:buNone/>
              </a:pPr>
              <a:r>
                <a:rPr b="1" i="0" lang="en" sz="1800" u="none" cap="none" strike="noStrike">
                  <a:solidFill>
                    <a:srgbClr val="FFFFFF"/>
                  </a:solidFill>
                  <a:latin typeface="Balsamiq Sans"/>
                  <a:ea typeface="Balsamiq Sans"/>
                  <a:cs typeface="Balsamiq Sans"/>
                  <a:sym typeface="Balsamiq Sans"/>
                </a:rPr>
                <a:t>02</a:t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2664">
          <p15:clr>
            <a:srgbClr val="E46962"/>
          </p15:clr>
        </p15:guide>
        <p15:guide id="3" pos="405">
          <p15:clr>
            <a:srgbClr val="E46962"/>
          </p15:clr>
        </p15:guide>
        <p15:guide id="4" pos="5328">
          <p15:clr>
            <a:srgbClr val="E46962"/>
          </p15:clr>
        </p15:guide>
        <p15:guide id="5" orient="horz" pos="409">
          <p15:clr>
            <a:srgbClr val="E46962"/>
          </p15:clr>
        </p15:guide>
        <p15:guide id="6" orient="horz" pos="1005">
          <p15:clr>
            <a:srgbClr val="E46962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ints 2_2">
  <p:cSld name="TITLE_1_1_2_1">
    <p:bg>
      <p:bgPr>
        <a:solidFill>
          <a:schemeClr val="lt2"/>
        </a:solidFill>
      </p:bgPr>
    </p:bg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Google Shape;232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646438">
            <a:off x="4364987" y="3923137"/>
            <a:ext cx="3091850" cy="3060275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32"/>
          <p:cNvSpPr/>
          <p:nvPr/>
        </p:nvSpPr>
        <p:spPr>
          <a:xfrm>
            <a:off x="5724450" y="123775"/>
            <a:ext cx="3273000" cy="4980900"/>
          </a:xfrm>
          <a:prstGeom prst="roundRect">
            <a:avLst>
              <a:gd fmla="val 9123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Quicksand Medium"/>
              <a:ea typeface="Quicksand Medium"/>
              <a:cs typeface="Quicksand Medium"/>
              <a:sym typeface="Quicksand Medium"/>
            </a:endParaRPr>
          </a:p>
        </p:txBody>
      </p:sp>
      <p:sp>
        <p:nvSpPr>
          <p:cNvPr id="234" name="Google Shape;234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5" name="Google Shape;235;p32"/>
          <p:cNvSpPr/>
          <p:nvPr>
            <p:ph idx="2" type="pic"/>
          </p:nvPr>
        </p:nvSpPr>
        <p:spPr>
          <a:xfrm>
            <a:off x="5700750" y="83850"/>
            <a:ext cx="3320400" cy="4975800"/>
          </a:xfrm>
          <a:prstGeom prst="roundRect">
            <a:avLst>
              <a:gd fmla="val 6862" name="adj"/>
            </a:avLst>
          </a:prstGeom>
          <a:noFill/>
          <a:ln>
            <a:noFill/>
          </a:ln>
        </p:spPr>
      </p:sp>
      <p:sp>
        <p:nvSpPr>
          <p:cNvPr id="236" name="Google Shape;236;p32"/>
          <p:cNvSpPr txBox="1"/>
          <p:nvPr>
            <p:ph type="title"/>
          </p:nvPr>
        </p:nvSpPr>
        <p:spPr>
          <a:xfrm>
            <a:off x="642700" y="650250"/>
            <a:ext cx="4270500" cy="7269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Font typeface="Balsamiq Sans"/>
              <a:buNone/>
              <a:defRPr sz="2400">
                <a:latin typeface="Balsamiq Sans"/>
                <a:ea typeface="Balsamiq Sans"/>
                <a:cs typeface="Balsamiq Sans"/>
                <a:sym typeface="Balsamiq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Font typeface="Balsamiq Sans"/>
              <a:buNone/>
              <a:defRPr sz="2400">
                <a:latin typeface="Balsamiq Sans"/>
                <a:ea typeface="Balsamiq Sans"/>
                <a:cs typeface="Balsamiq Sans"/>
                <a:sym typeface="Balsamiq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Font typeface="Balsamiq Sans"/>
              <a:buNone/>
              <a:defRPr sz="2400">
                <a:latin typeface="Balsamiq Sans"/>
                <a:ea typeface="Balsamiq Sans"/>
                <a:cs typeface="Balsamiq Sans"/>
                <a:sym typeface="Balsamiq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Font typeface="Balsamiq Sans"/>
              <a:buNone/>
              <a:defRPr sz="2400">
                <a:latin typeface="Balsamiq Sans"/>
                <a:ea typeface="Balsamiq Sans"/>
                <a:cs typeface="Balsamiq Sans"/>
                <a:sym typeface="Balsamiq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Font typeface="Balsamiq Sans"/>
              <a:buNone/>
              <a:defRPr sz="2400">
                <a:latin typeface="Balsamiq Sans"/>
                <a:ea typeface="Balsamiq Sans"/>
                <a:cs typeface="Balsamiq Sans"/>
                <a:sym typeface="Balsamiq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Font typeface="Balsamiq Sans"/>
              <a:buNone/>
              <a:defRPr sz="2400">
                <a:latin typeface="Balsamiq Sans"/>
                <a:ea typeface="Balsamiq Sans"/>
                <a:cs typeface="Balsamiq Sans"/>
                <a:sym typeface="Balsamiq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Font typeface="Balsamiq Sans"/>
              <a:buNone/>
              <a:defRPr sz="2400">
                <a:latin typeface="Balsamiq Sans"/>
                <a:ea typeface="Balsamiq Sans"/>
                <a:cs typeface="Balsamiq Sans"/>
                <a:sym typeface="Balsamiq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Font typeface="Balsamiq Sans"/>
              <a:buNone/>
              <a:defRPr sz="2400">
                <a:latin typeface="Balsamiq Sans"/>
                <a:ea typeface="Balsamiq Sans"/>
                <a:cs typeface="Balsamiq Sans"/>
                <a:sym typeface="Balsamiq Sans"/>
              </a:defRPr>
            </a:lvl9pPr>
          </a:lstStyle>
          <a:p/>
        </p:txBody>
      </p:sp>
      <p:sp>
        <p:nvSpPr>
          <p:cNvPr id="237" name="Google Shape;237;p32"/>
          <p:cNvSpPr txBox="1"/>
          <p:nvPr>
            <p:ph idx="1" type="subTitle"/>
          </p:nvPr>
        </p:nvSpPr>
        <p:spPr>
          <a:xfrm>
            <a:off x="1185925" y="1687125"/>
            <a:ext cx="3727200" cy="9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Font typeface="Quicksand SemiBold"/>
              <a:buNone/>
              <a:defRPr sz="1100">
                <a:latin typeface="Quicksand SemiBold"/>
                <a:ea typeface="Quicksand SemiBold"/>
                <a:cs typeface="Quicksand SemiBold"/>
                <a:sym typeface="Quicksand SemiBold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Font typeface="Quicksand SemiBold"/>
              <a:buNone/>
              <a:defRPr sz="1100">
                <a:latin typeface="Quicksand SemiBold"/>
                <a:ea typeface="Quicksand SemiBold"/>
                <a:cs typeface="Quicksand SemiBold"/>
                <a:sym typeface="Quicksand SemiBold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Font typeface="Quicksand SemiBold"/>
              <a:buNone/>
              <a:defRPr sz="1100">
                <a:latin typeface="Quicksand SemiBold"/>
                <a:ea typeface="Quicksand SemiBold"/>
                <a:cs typeface="Quicksand SemiBold"/>
                <a:sym typeface="Quicksand SemiBold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Font typeface="Quicksand SemiBold"/>
              <a:buNone/>
              <a:defRPr sz="1100">
                <a:latin typeface="Quicksand SemiBold"/>
                <a:ea typeface="Quicksand SemiBold"/>
                <a:cs typeface="Quicksand SemiBold"/>
                <a:sym typeface="Quicksand SemiBold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Font typeface="Quicksand SemiBold"/>
              <a:buNone/>
              <a:defRPr sz="1100">
                <a:latin typeface="Quicksand SemiBold"/>
                <a:ea typeface="Quicksand SemiBold"/>
                <a:cs typeface="Quicksand SemiBold"/>
                <a:sym typeface="Quicksand SemiBold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Font typeface="Quicksand SemiBold"/>
              <a:buNone/>
              <a:defRPr sz="1100">
                <a:latin typeface="Quicksand SemiBold"/>
                <a:ea typeface="Quicksand SemiBold"/>
                <a:cs typeface="Quicksand SemiBold"/>
                <a:sym typeface="Quicksand SemiBold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Font typeface="Quicksand SemiBold"/>
              <a:buNone/>
              <a:defRPr sz="1100">
                <a:latin typeface="Quicksand SemiBold"/>
                <a:ea typeface="Quicksand SemiBold"/>
                <a:cs typeface="Quicksand SemiBold"/>
                <a:sym typeface="Quicksand SemiBold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Font typeface="Quicksand SemiBold"/>
              <a:buNone/>
              <a:defRPr sz="1100">
                <a:latin typeface="Quicksand SemiBold"/>
                <a:ea typeface="Quicksand SemiBold"/>
                <a:cs typeface="Quicksand SemiBold"/>
                <a:sym typeface="Quicksand SemiBold"/>
              </a:defRPr>
            </a:lvl9pPr>
          </a:lstStyle>
          <a:p/>
        </p:txBody>
      </p:sp>
      <p:sp>
        <p:nvSpPr>
          <p:cNvPr id="238" name="Google Shape;238;p32"/>
          <p:cNvSpPr txBox="1"/>
          <p:nvPr>
            <p:ph idx="3" type="subTitle"/>
          </p:nvPr>
        </p:nvSpPr>
        <p:spPr>
          <a:xfrm>
            <a:off x="1185925" y="2726325"/>
            <a:ext cx="3727200" cy="9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Font typeface="Quicksand SemiBold"/>
              <a:buNone/>
              <a:defRPr sz="1100">
                <a:latin typeface="Quicksand SemiBold"/>
                <a:ea typeface="Quicksand SemiBold"/>
                <a:cs typeface="Quicksand SemiBold"/>
                <a:sym typeface="Quicksand SemiBold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Font typeface="Quicksand SemiBold"/>
              <a:buNone/>
              <a:defRPr sz="1100">
                <a:latin typeface="Quicksand SemiBold"/>
                <a:ea typeface="Quicksand SemiBold"/>
                <a:cs typeface="Quicksand SemiBold"/>
                <a:sym typeface="Quicksand SemiBold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Font typeface="Quicksand SemiBold"/>
              <a:buNone/>
              <a:defRPr sz="1100">
                <a:latin typeface="Quicksand SemiBold"/>
                <a:ea typeface="Quicksand SemiBold"/>
                <a:cs typeface="Quicksand SemiBold"/>
                <a:sym typeface="Quicksand SemiBold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Font typeface="Quicksand SemiBold"/>
              <a:buNone/>
              <a:defRPr sz="1100">
                <a:latin typeface="Quicksand SemiBold"/>
                <a:ea typeface="Quicksand SemiBold"/>
                <a:cs typeface="Quicksand SemiBold"/>
                <a:sym typeface="Quicksand SemiBold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Font typeface="Quicksand SemiBold"/>
              <a:buNone/>
              <a:defRPr sz="1100">
                <a:latin typeface="Quicksand SemiBold"/>
                <a:ea typeface="Quicksand SemiBold"/>
                <a:cs typeface="Quicksand SemiBold"/>
                <a:sym typeface="Quicksand SemiBold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Font typeface="Quicksand SemiBold"/>
              <a:buNone/>
              <a:defRPr sz="1100">
                <a:latin typeface="Quicksand SemiBold"/>
                <a:ea typeface="Quicksand SemiBold"/>
                <a:cs typeface="Quicksand SemiBold"/>
                <a:sym typeface="Quicksand SemiBold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Font typeface="Quicksand SemiBold"/>
              <a:buNone/>
              <a:defRPr sz="1100">
                <a:latin typeface="Quicksand SemiBold"/>
                <a:ea typeface="Quicksand SemiBold"/>
                <a:cs typeface="Quicksand SemiBold"/>
                <a:sym typeface="Quicksand SemiBold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Font typeface="Quicksand SemiBold"/>
              <a:buNone/>
              <a:defRPr sz="1100">
                <a:latin typeface="Quicksand SemiBold"/>
                <a:ea typeface="Quicksand SemiBold"/>
                <a:cs typeface="Quicksand SemiBold"/>
                <a:sym typeface="Quicksand SemiBold"/>
              </a:defRPr>
            </a:lvl9pPr>
          </a:lstStyle>
          <a:p/>
        </p:txBody>
      </p:sp>
      <p:pic>
        <p:nvPicPr>
          <p:cNvPr id="239" name="Google Shape;23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22875" y="-1324550"/>
            <a:ext cx="2524951" cy="25042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240" name="Google Shape;240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9374" y="4423803"/>
            <a:ext cx="247715" cy="20269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241" name="Google Shape;241;p3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242268" y="4213922"/>
            <a:ext cx="186342" cy="15631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242" name="Google Shape;242;p3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686354" y="4304750"/>
            <a:ext cx="9525" cy="11904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243" name="Google Shape;243;p3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619678" y="4360709"/>
            <a:ext cx="126206" cy="95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244" name="Google Shape;244;p3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648849" y="4321940"/>
            <a:ext cx="76200" cy="7619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245" name="Google Shape;245;p3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231617" y="4655018"/>
            <a:ext cx="1043003" cy="48847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6" name="Google Shape;246;p32"/>
          <p:cNvGrpSpPr/>
          <p:nvPr/>
        </p:nvGrpSpPr>
        <p:grpSpPr>
          <a:xfrm>
            <a:off x="636451" y="1645513"/>
            <a:ext cx="487389" cy="442988"/>
            <a:chOff x="1328739" y="2128838"/>
            <a:chExt cx="487389" cy="442988"/>
          </a:xfrm>
        </p:grpSpPr>
        <p:pic>
          <p:nvPicPr>
            <p:cNvPr descr=" " id="247" name="Google Shape;247;p32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1328739" y="2128838"/>
              <a:ext cx="487389" cy="42857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8" name="Google Shape;248;p32"/>
            <p:cNvSpPr/>
            <p:nvPr/>
          </p:nvSpPr>
          <p:spPr>
            <a:xfrm>
              <a:off x="1404939" y="2219325"/>
              <a:ext cx="328500" cy="35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Balsamiq Sans"/>
                <a:buNone/>
              </a:pPr>
              <a:r>
                <a:rPr b="1" i="0" lang="en" sz="1800" u="none" cap="none" strike="noStrike">
                  <a:solidFill>
                    <a:srgbClr val="FFFFFF"/>
                  </a:solidFill>
                  <a:latin typeface="Balsamiq Sans"/>
                  <a:ea typeface="Balsamiq Sans"/>
                  <a:cs typeface="Balsamiq Sans"/>
                  <a:sym typeface="Balsamiq Sans"/>
                </a:rPr>
                <a:t>01</a:t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9" name="Google Shape;249;p32"/>
          <p:cNvGrpSpPr/>
          <p:nvPr/>
        </p:nvGrpSpPr>
        <p:grpSpPr>
          <a:xfrm>
            <a:off x="636442" y="2673188"/>
            <a:ext cx="438518" cy="442988"/>
            <a:chOff x="4343404" y="2128838"/>
            <a:chExt cx="438518" cy="442988"/>
          </a:xfrm>
        </p:grpSpPr>
        <p:pic>
          <p:nvPicPr>
            <p:cNvPr descr=" " id="250" name="Google Shape;250;p32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4343404" y="2128838"/>
              <a:ext cx="438518" cy="42857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1" name="Google Shape;251;p32"/>
            <p:cNvSpPr/>
            <p:nvPr/>
          </p:nvSpPr>
          <p:spPr>
            <a:xfrm>
              <a:off x="4376742" y="2219325"/>
              <a:ext cx="366600" cy="35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Balsamiq Sans"/>
                <a:buNone/>
              </a:pPr>
              <a:r>
                <a:rPr b="1" i="0" lang="en" sz="1800" u="none" cap="none" strike="noStrike">
                  <a:solidFill>
                    <a:srgbClr val="FFFFFF"/>
                  </a:solidFill>
                  <a:latin typeface="Balsamiq Sans"/>
                  <a:ea typeface="Balsamiq Sans"/>
                  <a:cs typeface="Balsamiq Sans"/>
                  <a:sym typeface="Balsamiq Sans"/>
                </a:rPr>
                <a:t>02</a:t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2664">
          <p15:clr>
            <a:srgbClr val="E46962"/>
          </p15:clr>
        </p15:guide>
        <p15:guide id="3" pos="405">
          <p15:clr>
            <a:srgbClr val="E46962"/>
          </p15:clr>
        </p15:guide>
        <p15:guide id="4" pos="5328">
          <p15:clr>
            <a:srgbClr val="E46962"/>
          </p15:clr>
        </p15:guide>
        <p15:guide id="5" orient="horz" pos="409">
          <p15:clr>
            <a:srgbClr val="E46962"/>
          </p15:clr>
        </p15:guide>
        <p15:guide id="6" orient="horz" pos="1005">
          <p15:clr>
            <a:srgbClr val="E46962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ints 3_2">
  <p:cSld name="TITLE_1_1_2_1_1"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3"/>
          <p:cNvSpPr/>
          <p:nvPr/>
        </p:nvSpPr>
        <p:spPr>
          <a:xfrm>
            <a:off x="5742000" y="123775"/>
            <a:ext cx="3273000" cy="4980900"/>
          </a:xfrm>
          <a:prstGeom prst="roundRect">
            <a:avLst>
              <a:gd fmla="val 9123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Quicksand Medium"/>
              <a:ea typeface="Quicksand Medium"/>
              <a:cs typeface="Quicksand Medium"/>
              <a:sym typeface="Quicksand Medium"/>
            </a:endParaRPr>
          </a:p>
        </p:txBody>
      </p:sp>
      <p:pic>
        <p:nvPicPr>
          <p:cNvPr id="254" name="Google Shape;254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3944488">
            <a:off x="4489485" y="-1963779"/>
            <a:ext cx="3396154" cy="3642659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6" name="Google Shape;256;p33"/>
          <p:cNvSpPr/>
          <p:nvPr>
            <p:ph idx="2" type="pic"/>
          </p:nvPr>
        </p:nvSpPr>
        <p:spPr>
          <a:xfrm>
            <a:off x="5735849" y="110100"/>
            <a:ext cx="3285300" cy="4923300"/>
          </a:xfrm>
          <a:prstGeom prst="roundRect">
            <a:avLst>
              <a:gd fmla="val 9227" name="adj"/>
            </a:avLst>
          </a:prstGeom>
          <a:noFill/>
          <a:ln>
            <a:noFill/>
          </a:ln>
        </p:spPr>
      </p:sp>
      <p:sp>
        <p:nvSpPr>
          <p:cNvPr id="257" name="Google Shape;257;p33"/>
          <p:cNvSpPr txBox="1"/>
          <p:nvPr>
            <p:ph type="title"/>
          </p:nvPr>
        </p:nvSpPr>
        <p:spPr>
          <a:xfrm>
            <a:off x="642700" y="650250"/>
            <a:ext cx="4270500" cy="7269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5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5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5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5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5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5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5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5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258" name="Google Shape;258;p33"/>
          <p:cNvSpPr txBox="1"/>
          <p:nvPr>
            <p:ph idx="1" type="subTitle"/>
          </p:nvPr>
        </p:nvSpPr>
        <p:spPr>
          <a:xfrm>
            <a:off x="1185925" y="1687125"/>
            <a:ext cx="3727200" cy="9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Font typeface="Quicksand SemiBold"/>
              <a:buNone/>
              <a:defRPr sz="1100">
                <a:latin typeface="Quicksand SemiBold"/>
                <a:ea typeface="Quicksand SemiBold"/>
                <a:cs typeface="Quicksand SemiBold"/>
                <a:sym typeface="Quicksand SemiBold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Font typeface="Quicksand SemiBold"/>
              <a:buNone/>
              <a:defRPr sz="1100">
                <a:latin typeface="Quicksand SemiBold"/>
                <a:ea typeface="Quicksand SemiBold"/>
                <a:cs typeface="Quicksand SemiBold"/>
                <a:sym typeface="Quicksand SemiBold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Font typeface="Quicksand SemiBold"/>
              <a:buNone/>
              <a:defRPr sz="1100">
                <a:latin typeface="Quicksand SemiBold"/>
                <a:ea typeface="Quicksand SemiBold"/>
                <a:cs typeface="Quicksand SemiBold"/>
                <a:sym typeface="Quicksand SemiBold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Font typeface="Quicksand SemiBold"/>
              <a:buNone/>
              <a:defRPr sz="1100">
                <a:latin typeface="Quicksand SemiBold"/>
                <a:ea typeface="Quicksand SemiBold"/>
                <a:cs typeface="Quicksand SemiBold"/>
                <a:sym typeface="Quicksand SemiBold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Font typeface="Quicksand SemiBold"/>
              <a:buNone/>
              <a:defRPr sz="1100">
                <a:latin typeface="Quicksand SemiBold"/>
                <a:ea typeface="Quicksand SemiBold"/>
                <a:cs typeface="Quicksand SemiBold"/>
                <a:sym typeface="Quicksand SemiBold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Font typeface="Quicksand SemiBold"/>
              <a:buNone/>
              <a:defRPr sz="1100">
                <a:latin typeface="Quicksand SemiBold"/>
                <a:ea typeface="Quicksand SemiBold"/>
                <a:cs typeface="Quicksand SemiBold"/>
                <a:sym typeface="Quicksand SemiBold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Font typeface="Quicksand SemiBold"/>
              <a:buNone/>
              <a:defRPr sz="1100">
                <a:latin typeface="Quicksand SemiBold"/>
                <a:ea typeface="Quicksand SemiBold"/>
                <a:cs typeface="Quicksand SemiBold"/>
                <a:sym typeface="Quicksand SemiBold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Font typeface="Quicksand SemiBold"/>
              <a:buNone/>
              <a:defRPr sz="1100">
                <a:latin typeface="Quicksand SemiBold"/>
                <a:ea typeface="Quicksand SemiBold"/>
                <a:cs typeface="Quicksand SemiBold"/>
                <a:sym typeface="Quicksand SemiBold"/>
              </a:defRPr>
            </a:lvl9pPr>
          </a:lstStyle>
          <a:p/>
        </p:txBody>
      </p:sp>
      <p:sp>
        <p:nvSpPr>
          <p:cNvPr id="259" name="Google Shape;259;p33"/>
          <p:cNvSpPr txBox="1"/>
          <p:nvPr>
            <p:ph idx="3" type="subTitle"/>
          </p:nvPr>
        </p:nvSpPr>
        <p:spPr>
          <a:xfrm>
            <a:off x="1185925" y="2726325"/>
            <a:ext cx="3727200" cy="9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Font typeface="Quicksand SemiBold"/>
              <a:buNone/>
              <a:defRPr sz="1100">
                <a:latin typeface="Quicksand SemiBold"/>
                <a:ea typeface="Quicksand SemiBold"/>
                <a:cs typeface="Quicksand SemiBold"/>
                <a:sym typeface="Quicksand SemiBold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Font typeface="Quicksand SemiBold"/>
              <a:buNone/>
              <a:defRPr sz="1100">
                <a:latin typeface="Quicksand SemiBold"/>
                <a:ea typeface="Quicksand SemiBold"/>
                <a:cs typeface="Quicksand SemiBold"/>
                <a:sym typeface="Quicksand SemiBold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Font typeface="Quicksand SemiBold"/>
              <a:buNone/>
              <a:defRPr sz="1100">
                <a:latin typeface="Quicksand SemiBold"/>
                <a:ea typeface="Quicksand SemiBold"/>
                <a:cs typeface="Quicksand SemiBold"/>
                <a:sym typeface="Quicksand SemiBold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Font typeface="Quicksand SemiBold"/>
              <a:buNone/>
              <a:defRPr sz="1100">
                <a:latin typeface="Quicksand SemiBold"/>
                <a:ea typeface="Quicksand SemiBold"/>
                <a:cs typeface="Quicksand SemiBold"/>
                <a:sym typeface="Quicksand SemiBold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Font typeface="Quicksand SemiBold"/>
              <a:buNone/>
              <a:defRPr sz="1100">
                <a:latin typeface="Quicksand SemiBold"/>
                <a:ea typeface="Quicksand SemiBold"/>
                <a:cs typeface="Quicksand SemiBold"/>
                <a:sym typeface="Quicksand SemiBold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Font typeface="Quicksand SemiBold"/>
              <a:buNone/>
              <a:defRPr sz="1100">
                <a:latin typeface="Quicksand SemiBold"/>
                <a:ea typeface="Quicksand SemiBold"/>
                <a:cs typeface="Quicksand SemiBold"/>
                <a:sym typeface="Quicksand SemiBold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Font typeface="Quicksand SemiBold"/>
              <a:buNone/>
              <a:defRPr sz="1100">
                <a:latin typeface="Quicksand SemiBold"/>
                <a:ea typeface="Quicksand SemiBold"/>
                <a:cs typeface="Quicksand SemiBold"/>
                <a:sym typeface="Quicksand SemiBold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Font typeface="Quicksand SemiBold"/>
              <a:buNone/>
              <a:defRPr sz="1100">
                <a:latin typeface="Quicksand SemiBold"/>
                <a:ea typeface="Quicksand SemiBold"/>
                <a:cs typeface="Quicksand SemiBold"/>
                <a:sym typeface="Quicksand SemiBold"/>
              </a:defRPr>
            </a:lvl9pPr>
          </a:lstStyle>
          <a:p/>
        </p:txBody>
      </p:sp>
      <p:sp>
        <p:nvSpPr>
          <p:cNvPr id="260" name="Google Shape;260;p33"/>
          <p:cNvSpPr txBox="1"/>
          <p:nvPr>
            <p:ph idx="4" type="subTitle"/>
          </p:nvPr>
        </p:nvSpPr>
        <p:spPr>
          <a:xfrm>
            <a:off x="1185925" y="3765525"/>
            <a:ext cx="3727200" cy="9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Font typeface="Quicksand SemiBold"/>
              <a:buNone/>
              <a:defRPr sz="1100">
                <a:latin typeface="Quicksand SemiBold"/>
                <a:ea typeface="Quicksand SemiBold"/>
                <a:cs typeface="Quicksand SemiBold"/>
                <a:sym typeface="Quicksand SemiBold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Font typeface="Quicksand SemiBold"/>
              <a:buNone/>
              <a:defRPr sz="1100">
                <a:latin typeface="Quicksand SemiBold"/>
                <a:ea typeface="Quicksand SemiBold"/>
                <a:cs typeface="Quicksand SemiBold"/>
                <a:sym typeface="Quicksand SemiBold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Font typeface="Quicksand SemiBold"/>
              <a:buNone/>
              <a:defRPr sz="1100">
                <a:latin typeface="Quicksand SemiBold"/>
                <a:ea typeface="Quicksand SemiBold"/>
                <a:cs typeface="Quicksand SemiBold"/>
                <a:sym typeface="Quicksand SemiBold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Font typeface="Quicksand SemiBold"/>
              <a:buNone/>
              <a:defRPr sz="1100">
                <a:latin typeface="Quicksand SemiBold"/>
                <a:ea typeface="Quicksand SemiBold"/>
                <a:cs typeface="Quicksand SemiBold"/>
                <a:sym typeface="Quicksand SemiBold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Font typeface="Quicksand SemiBold"/>
              <a:buNone/>
              <a:defRPr sz="1100">
                <a:latin typeface="Quicksand SemiBold"/>
                <a:ea typeface="Quicksand SemiBold"/>
                <a:cs typeface="Quicksand SemiBold"/>
                <a:sym typeface="Quicksand SemiBold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Font typeface="Quicksand SemiBold"/>
              <a:buNone/>
              <a:defRPr sz="1100">
                <a:latin typeface="Quicksand SemiBold"/>
                <a:ea typeface="Quicksand SemiBold"/>
                <a:cs typeface="Quicksand SemiBold"/>
                <a:sym typeface="Quicksand SemiBold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Font typeface="Quicksand SemiBold"/>
              <a:buNone/>
              <a:defRPr sz="1100">
                <a:latin typeface="Quicksand SemiBold"/>
                <a:ea typeface="Quicksand SemiBold"/>
                <a:cs typeface="Quicksand SemiBold"/>
                <a:sym typeface="Quicksand SemiBold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Font typeface="Quicksand SemiBold"/>
              <a:buNone/>
              <a:defRPr sz="1100">
                <a:latin typeface="Quicksand SemiBold"/>
                <a:ea typeface="Quicksand SemiBold"/>
                <a:cs typeface="Quicksand SemiBold"/>
                <a:sym typeface="Quicksand SemiBold"/>
              </a:defRPr>
            </a:lvl9pPr>
          </a:lstStyle>
          <a:p/>
        </p:txBody>
      </p:sp>
      <p:pic>
        <p:nvPicPr>
          <p:cNvPr id="261" name="Google Shape;26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3977446">
            <a:off x="-1060326" y="4049474"/>
            <a:ext cx="2332475" cy="239924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2" name="Google Shape;262;p33"/>
          <p:cNvGrpSpPr/>
          <p:nvPr/>
        </p:nvGrpSpPr>
        <p:grpSpPr>
          <a:xfrm>
            <a:off x="636451" y="1645513"/>
            <a:ext cx="487389" cy="442988"/>
            <a:chOff x="1328739" y="2128838"/>
            <a:chExt cx="487389" cy="442988"/>
          </a:xfrm>
        </p:grpSpPr>
        <p:pic>
          <p:nvPicPr>
            <p:cNvPr descr=" " id="263" name="Google Shape;263;p3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328739" y="2128838"/>
              <a:ext cx="487389" cy="42857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4" name="Google Shape;264;p33"/>
            <p:cNvSpPr/>
            <p:nvPr/>
          </p:nvSpPr>
          <p:spPr>
            <a:xfrm>
              <a:off x="1404939" y="2219325"/>
              <a:ext cx="328500" cy="35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Balsamiq Sans"/>
                <a:buNone/>
              </a:pPr>
              <a:r>
                <a:rPr b="1" i="0" lang="en" sz="1800" u="none" cap="none" strike="noStrike">
                  <a:solidFill>
                    <a:srgbClr val="FFFFFF"/>
                  </a:solidFill>
                  <a:latin typeface="Balsamiq Sans"/>
                  <a:ea typeface="Balsamiq Sans"/>
                  <a:cs typeface="Balsamiq Sans"/>
                  <a:sym typeface="Balsamiq Sans"/>
                </a:rPr>
                <a:t>01</a:t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65" name="Google Shape;265;p33"/>
          <p:cNvGrpSpPr/>
          <p:nvPr/>
        </p:nvGrpSpPr>
        <p:grpSpPr>
          <a:xfrm>
            <a:off x="636442" y="2673188"/>
            <a:ext cx="438518" cy="442988"/>
            <a:chOff x="4343404" y="2128838"/>
            <a:chExt cx="438518" cy="442988"/>
          </a:xfrm>
        </p:grpSpPr>
        <p:pic>
          <p:nvPicPr>
            <p:cNvPr descr=" " id="266" name="Google Shape;266;p3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4343404" y="2128838"/>
              <a:ext cx="438518" cy="42857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7" name="Google Shape;267;p33"/>
            <p:cNvSpPr/>
            <p:nvPr/>
          </p:nvSpPr>
          <p:spPr>
            <a:xfrm>
              <a:off x="4376742" y="2219325"/>
              <a:ext cx="366600" cy="35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Balsamiq Sans"/>
                <a:buNone/>
              </a:pPr>
              <a:r>
                <a:rPr b="1" i="0" lang="en" sz="1800" u="none" cap="none" strike="noStrike">
                  <a:solidFill>
                    <a:srgbClr val="FFFFFF"/>
                  </a:solidFill>
                  <a:latin typeface="Balsamiq Sans"/>
                  <a:ea typeface="Balsamiq Sans"/>
                  <a:cs typeface="Balsamiq Sans"/>
                  <a:sym typeface="Balsamiq Sans"/>
                </a:rPr>
                <a:t>02</a:t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68" name="Google Shape;268;p33"/>
          <p:cNvGrpSpPr/>
          <p:nvPr/>
        </p:nvGrpSpPr>
        <p:grpSpPr>
          <a:xfrm>
            <a:off x="629489" y="3700863"/>
            <a:ext cx="452400" cy="516325"/>
            <a:chOff x="1319214" y="3319463"/>
            <a:chExt cx="452400" cy="516325"/>
          </a:xfrm>
        </p:grpSpPr>
        <p:pic>
          <p:nvPicPr>
            <p:cNvPr descr=" " id="269" name="Google Shape;269;p33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325814" y="3319463"/>
              <a:ext cx="439200" cy="442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0" name="Google Shape;270;p33"/>
            <p:cNvSpPr/>
            <p:nvPr/>
          </p:nvSpPr>
          <p:spPr>
            <a:xfrm>
              <a:off x="1319214" y="3397488"/>
              <a:ext cx="452400" cy="43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200"/>
                <a:buFont typeface="Balsamiq Sans"/>
                <a:buNone/>
              </a:pPr>
              <a:r>
                <a:rPr b="1" i="0" lang="en" sz="1800" u="none" cap="none" strike="noStrike">
                  <a:solidFill>
                    <a:srgbClr val="FFFFFF"/>
                  </a:solidFill>
                  <a:latin typeface="Balsamiq Sans"/>
                  <a:ea typeface="Balsamiq Sans"/>
                  <a:cs typeface="Balsamiq Sans"/>
                  <a:sym typeface="Balsamiq Sans"/>
                </a:rPr>
                <a:t>03</a:t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2664">
          <p15:clr>
            <a:srgbClr val="E46962"/>
          </p15:clr>
        </p15:guide>
        <p15:guide id="3" pos="405">
          <p15:clr>
            <a:srgbClr val="E46962"/>
          </p15:clr>
        </p15:guide>
        <p15:guide id="4" pos="5328">
          <p15:clr>
            <a:srgbClr val="E46962"/>
          </p15:clr>
        </p15:guide>
        <p15:guide id="5" orient="horz" pos="409">
          <p15:clr>
            <a:srgbClr val="E46962"/>
          </p15:clr>
        </p15:guide>
        <p15:guide id="6" orient="horz" pos="1005">
          <p15:clr>
            <a:srgbClr val="E46962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A_Title_Body_1">
  <p:cSld name="TITLE_1">
    <p:bg>
      <p:bgPr>
        <a:solidFill>
          <a:schemeClr val="lt2"/>
        </a:solidFill>
      </p:bgPr>
    </p:bg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4"/>
          <p:cNvSpPr/>
          <p:nvPr/>
        </p:nvSpPr>
        <p:spPr>
          <a:xfrm>
            <a:off x="5782350" y="123775"/>
            <a:ext cx="3261000" cy="4933200"/>
          </a:xfrm>
          <a:prstGeom prst="roundRect">
            <a:avLst>
              <a:gd fmla="val 9123" name="adj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Quicksand Medium"/>
              <a:ea typeface="Quicksand Medium"/>
              <a:cs typeface="Quicksand Medium"/>
              <a:sym typeface="Quicksand Medium"/>
            </a:endParaRPr>
          </a:p>
        </p:txBody>
      </p:sp>
      <p:pic>
        <p:nvPicPr>
          <p:cNvPr id="273" name="Google Shape;273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1679081">
            <a:off x="4476724" y="-1356787"/>
            <a:ext cx="3091850" cy="3060275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5" name="Google Shape;275;p34"/>
          <p:cNvSpPr/>
          <p:nvPr>
            <p:ph idx="2" type="pic"/>
          </p:nvPr>
        </p:nvSpPr>
        <p:spPr>
          <a:xfrm>
            <a:off x="5782350" y="110350"/>
            <a:ext cx="3249000" cy="4869000"/>
          </a:xfrm>
          <a:prstGeom prst="roundRect">
            <a:avLst>
              <a:gd fmla="val 7783" name="adj"/>
            </a:avLst>
          </a:prstGeom>
          <a:noFill/>
          <a:ln>
            <a:noFill/>
          </a:ln>
        </p:spPr>
      </p:sp>
      <p:sp>
        <p:nvSpPr>
          <p:cNvPr id="276" name="Google Shape;276;p34"/>
          <p:cNvSpPr txBox="1"/>
          <p:nvPr>
            <p:ph type="title"/>
          </p:nvPr>
        </p:nvSpPr>
        <p:spPr>
          <a:xfrm>
            <a:off x="632175" y="650250"/>
            <a:ext cx="5046000" cy="7269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5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5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5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5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5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5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5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5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277" name="Google Shape;277;p34"/>
          <p:cNvSpPr txBox="1"/>
          <p:nvPr>
            <p:ph idx="1" type="subTitle"/>
          </p:nvPr>
        </p:nvSpPr>
        <p:spPr>
          <a:xfrm>
            <a:off x="642700" y="1562500"/>
            <a:ext cx="4337400" cy="19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pic>
        <p:nvPicPr>
          <p:cNvPr id="278" name="Google Shape;27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091425" y="3570450"/>
            <a:ext cx="2524951" cy="25042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279" name="Google Shape;279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43508" y="4663225"/>
            <a:ext cx="638850" cy="53911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280" name="Google Shape;280;p34"/>
          <p:cNvPicPr preferRelativeResize="0"/>
          <p:nvPr/>
        </p:nvPicPr>
        <p:blipFill rotWithShape="1">
          <a:blip r:embed="rId5">
            <a:alphaModFix/>
          </a:blip>
          <a:srcRect b="-20660" l="43579" r="-43579" t="20660"/>
          <a:stretch/>
        </p:blipFill>
        <p:spPr>
          <a:xfrm>
            <a:off x="-106897" y="18644"/>
            <a:ext cx="528793" cy="4462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  <p15:guide id="3" pos="405">
          <p15:clr>
            <a:srgbClr val="E46962"/>
          </p15:clr>
        </p15:guide>
        <p15:guide id="4" orient="horz" pos="628">
          <p15:clr>
            <a:srgbClr val="E46962"/>
          </p15:clr>
        </p15:guide>
        <p15:guide id="5" pos="5328">
          <p15:clr>
            <a:srgbClr val="E46962"/>
          </p15:clr>
        </p15:guide>
        <p15:guide id="6" orient="horz" pos="984">
          <p15:clr>
            <a:srgbClr val="E46962"/>
          </p15:clr>
        </p15:guide>
        <p15:guide id="7" orient="horz" pos="1080">
          <p15:clr>
            <a:srgbClr val="E46962"/>
          </p15:clr>
        </p15:guide>
        <p15:guide id="8" orient="horz" pos="410">
          <p15:clr>
            <a:srgbClr val="E46962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A_Title_Body_2">
  <p:cSld name="TITLE_1_1_3"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5"/>
          <p:cNvSpPr/>
          <p:nvPr/>
        </p:nvSpPr>
        <p:spPr>
          <a:xfrm>
            <a:off x="123625" y="159225"/>
            <a:ext cx="3227400" cy="4897500"/>
          </a:xfrm>
          <a:prstGeom prst="roundRect">
            <a:avLst>
              <a:gd fmla="val 9123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Quicksand Medium"/>
              <a:ea typeface="Quicksand Medium"/>
              <a:cs typeface="Quicksand Medium"/>
              <a:sym typeface="Quicksand Medium"/>
            </a:endParaRPr>
          </a:p>
        </p:txBody>
      </p:sp>
      <p:sp>
        <p:nvSpPr>
          <p:cNvPr id="283" name="Google Shape;283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4" name="Google Shape;284;p35"/>
          <p:cNvSpPr/>
          <p:nvPr>
            <p:ph idx="2" type="pic"/>
          </p:nvPr>
        </p:nvSpPr>
        <p:spPr>
          <a:xfrm>
            <a:off x="123700" y="159225"/>
            <a:ext cx="3227400" cy="4836600"/>
          </a:xfrm>
          <a:prstGeom prst="roundRect">
            <a:avLst>
              <a:gd fmla="val 8770" name="adj"/>
            </a:avLst>
          </a:prstGeom>
          <a:noFill/>
          <a:ln>
            <a:noFill/>
          </a:ln>
        </p:spPr>
      </p:sp>
      <p:sp>
        <p:nvSpPr>
          <p:cNvPr id="285" name="Google Shape;285;p35"/>
          <p:cNvSpPr txBox="1"/>
          <p:nvPr>
            <p:ph idx="1" type="subTitle"/>
          </p:nvPr>
        </p:nvSpPr>
        <p:spPr>
          <a:xfrm>
            <a:off x="4135200" y="1595175"/>
            <a:ext cx="4176600" cy="19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286" name="Google Shape;286;p35"/>
          <p:cNvSpPr txBox="1"/>
          <p:nvPr>
            <p:ph type="title"/>
          </p:nvPr>
        </p:nvSpPr>
        <p:spPr>
          <a:xfrm>
            <a:off x="4135200" y="650250"/>
            <a:ext cx="4270500" cy="7269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5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5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5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5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5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5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5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5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pic>
        <p:nvPicPr>
          <p:cNvPr descr=" " id="287" name="Google Shape;287;p3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351108" y="4154820"/>
            <a:ext cx="465512" cy="50840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288" name="Google Shape;288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63024" y="334538"/>
            <a:ext cx="157163" cy="15716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289" name="Google Shape;289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472449" y="3635278"/>
            <a:ext cx="247715" cy="20269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290" name="Google Shape;290;p3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786191" y="266700"/>
            <a:ext cx="110576" cy="6785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291" name="Google Shape;291;p3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919717" y="4398393"/>
            <a:ext cx="1043003" cy="4884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2664">
          <p15:clr>
            <a:srgbClr val="E46962"/>
          </p15:clr>
        </p15:guide>
        <p15:guide id="3" pos="405">
          <p15:clr>
            <a:srgbClr val="E46962"/>
          </p15:clr>
        </p15:guide>
        <p15:guide id="4" pos="5328">
          <p15:clr>
            <a:srgbClr val="E46962"/>
          </p15:clr>
        </p15:guide>
        <p15:guide id="5" orient="horz" pos="409">
          <p15:clr>
            <a:srgbClr val="E46962"/>
          </p15:clr>
        </p15:guide>
        <p15:guide id="6" orient="horz" pos="1005">
          <p15:clr>
            <a:srgbClr val="E46962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A_Title_Body_3">
  <p:cSld name="TITLE_1_1_1"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4" name="Google Shape;294;p36"/>
          <p:cNvSpPr txBox="1"/>
          <p:nvPr>
            <p:ph idx="1" type="subTitle"/>
          </p:nvPr>
        </p:nvSpPr>
        <p:spPr>
          <a:xfrm>
            <a:off x="383075" y="2108650"/>
            <a:ext cx="2469000" cy="4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Quicksand SemiBold"/>
              <a:buNone/>
              <a:defRPr sz="1200">
                <a:latin typeface="Quicksand SemiBold"/>
                <a:ea typeface="Quicksand SemiBold"/>
                <a:cs typeface="Quicksand SemiBold"/>
                <a:sym typeface="Quicksand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Quicksand SemiBold"/>
              <a:buNone/>
              <a:defRPr sz="1200">
                <a:latin typeface="Quicksand SemiBold"/>
                <a:ea typeface="Quicksand SemiBold"/>
                <a:cs typeface="Quicksand SemiBold"/>
                <a:sym typeface="Quicksand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Quicksand SemiBold"/>
              <a:buNone/>
              <a:defRPr sz="1200">
                <a:latin typeface="Quicksand SemiBold"/>
                <a:ea typeface="Quicksand SemiBold"/>
                <a:cs typeface="Quicksand SemiBold"/>
                <a:sym typeface="Quicksand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Quicksand SemiBold"/>
              <a:buNone/>
              <a:defRPr sz="1200">
                <a:latin typeface="Quicksand SemiBold"/>
                <a:ea typeface="Quicksand SemiBold"/>
                <a:cs typeface="Quicksand SemiBold"/>
                <a:sym typeface="Quicksand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Quicksand SemiBold"/>
              <a:buNone/>
              <a:defRPr sz="1200">
                <a:latin typeface="Quicksand SemiBold"/>
                <a:ea typeface="Quicksand SemiBold"/>
                <a:cs typeface="Quicksand SemiBold"/>
                <a:sym typeface="Quicksand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Quicksand SemiBold"/>
              <a:buNone/>
              <a:defRPr sz="1200">
                <a:latin typeface="Quicksand SemiBold"/>
                <a:ea typeface="Quicksand SemiBold"/>
                <a:cs typeface="Quicksand SemiBold"/>
                <a:sym typeface="Quicksand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Quicksand SemiBold"/>
              <a:buNone/>
              <a:defRPr sz="1200">
                <a:latin typeface="Quicksand SemiBold"/>
                <a:ea typeface="Quicksand SemiBold"/>
                <a:cs typeface="Quicksand SemiBold"/>
                <a:sym typeface="Quicksand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Quicksand SemiBold"/>
              <a:buNone/>
              <a:defRPr sz="1200">
                <a:latin typeface="Quicksand SemiBold"/>
                <a:ea typeface="Quicksand SemiBold"/>
                <a:cs typeface="Quicksand SemiBold"/>
                <a:sym typeface="Quicksand SemiBold"/>
              </a:defRPr>
            </a:lvl9pPr>
          </a:lstStyle>
          <a:p/>
        </p:txBody>
      </p:sp>
      <p:sp>
        <p:nvSpPr>
          <p:cNvPr id="295" name="Google Shape;295;p36"/>
          <p:cNvSpPr txBox="1"/>
          <p:nvPr>
            <p:ph idx="2" type="subTitle"/>
          </p:nvPr>
        </p:nvSpPr>
        <p:spPr>
          <a:xfrm>
            <a:off x="3284763" y="2108650"/>
            <a:ext cx="2469000" cy="39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Quicksand SemiBold"/>
              <a:buNone/>
              <a:defRPr sz="1200">
                <a:latin typeface="Quicksand SemiBold"/>
                <a:ea typeface="Quicksand SemiBold"/>
                <a:cs typeface="Quicksand SemiBold"/>
                <a:sym typeface="Quicksand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Quicksand SemiBold"/>
              <a:buNone/>
              <a:defRPr sz="1200">
                <a:latin typeface="Quicksand SemiBold"/>
                <a:ea typeface="Quicksand SemiBold"/>
                <a:cs typeface="Quicksand SemiBold"/>
                <a:sym typeface="Quicksand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Quicksand SemiBold"/>
              <a:buNone/>
              <a:defRPr sz="1200">
                <a:latin typeface="Quicksand SemiBold"/>
                <a:ea typeface="Quicksand SemiBold"/>
                <a:cs typeface="Quicksand SemiBold"/>
                <a:sym typeface="Quicksand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Quicksand SemiBold"/>
              <a:buNone/>
              <a:defRPr sz="1200">
                <a:latin typeface="Quicksand SemiBold"/>
                <a:ea typeface="Quicksand SemiBold"/>
                <a:cs typeface="Quicksand SemiBold"/>
                <a:sym typeface="Quicksand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Quicksand SemiBold"/>
              <a:buNone/>
              <a:defRPr sz="1200">
                <a:latin typeface="Quicksand SemiBold"/>
                <a:ea typeface="Quicksand SemiBold"/>
                <a:cs typeface="Quicksand SemiBold"/>
                <a:sym typeface="Quicksand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Quicksand SemiBold"/>
              <a:buNone/>
              <a:defRPr sz="1200">
                <a:latin typeface="Quicksand SemiBold"/>
                <a:ea typeface="Quicksand SemiBold"/>
                <a:cs typeface="Quicksand SemiBold"/>
                <a:sym typeface="Quicksand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Quicksand SemiBold"/>
              <a:buNone/>
              <a:defRPr sz="1200">
                <a:latin typeface="Quicksand SemiBold"/>
                <a:ea typeface="Quicksand SemiBold"/>
                <a:cs typeface="Quicksand SemiBold"/>
                <a:sym typeface="Quicksand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Quicksand SemiBold"/>
              <a:buNone/>
              <a:defRPr sz="1200">
                <a:latin typeface="Quicksand SemiBold"/>
                <a:ea typeface="Quicksand SemiBold"/>
                <a:cs typeface="Quicksand SemiBold"/>
                <a:sym typeface="Quicksand SemiBold"/>
              </a:defRPr>
            </a:lvl9pPr>
          </a:lstStyle>
          <a:p/>
        </p:txBody>
      </p:sp>
      <p:sp>
        <p:nvSpPr>
          <p:cNvPr id="296" name="Google Shape;296;p36"/>
          <p:cNvSpPr txBox="1"/>
          <p:nvPr>
            <p:ph type="title"/>
          </p:nvPr>
        </p:nvSpPr>
        <p:spPr>
          <a:xfrm>
            <a:off x="383075" y="575350"/>
            <a:ext cx="7753500" cy="6360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5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5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5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5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5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5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5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5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297" name="Google Shape;297;p36"/>
          <p:cNvSpPr txBox="1"/>
          <p:nvPr>
            <p:ph idx="3" type="subTitle"/>
          </p:nvPr>
        </p:nvSpPr>
        <p:spPr>
          <a:xfrm>
            <a:off x="6186450" y="2108650"/>
            <a:ext cx="2469000" cy="39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Quicksand SemiBold"/>
              <a:buNone/>
              <a:defRPr sz="1200">
                <a:latin typeface="Quicksand SemiBold"/>
                <a:ea typeface="Quicksand SemiBold"/>
                <a:cs typeface="Quicksand SemiBold"/>
                <a:sym typeface="Quicksand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Quicksand SemiBold"/>
              <a:buNone/>
              <a:defRPr sz="1200">
                <a:latin typeface="Quicksand SemiBold"/>
                <a:ea typeface="Quicksand SemiBold"/>
                <a:cs typeface="Quicksand SemiBold"/>
                <a:sym typeface="Quicksand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Quicksand SemiBold"/>
              <a:buNone/>
              <a:defRPr sz="1200">
                <a:latin typeface="Quicksand SemiBold"/>
                <a:ea typeface="Quicksand SemiBold"/>
                <a:cs typeface="Quicksand SemiBold"/>
                <a:sym typeface="Quicksand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Quicksand SemiBold"/>
              <a:buNone/>
              <a:defRPr sz="1200">
                <a:latin typeface="Quicksand SemiBold"/>
                <a:ea typeface="Quicksand SemiBold"/>
                <a:cs typeface="Quicksand SemiBold"/>
                <a:sym typeface="Quicksand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Quicksand SemiBold"/>
              <a:buNone/>
              <a:defRPr sz="1200">
                <a:latin typeface="Quicksand SemiBold"/>
                <a:ea typeface="Quicksand SemiBold"/>
                <a:cs typeface="Quicksand SemiBold"/>
                <a:sym typeface="Quicksand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Quicksand SemiBold"/>
              <a:buNone/>
              <a:defRPr sz="1200">
                <a:latin typeface="Quicksand SemiBold"/>
                <a:ea typeface="Quicksand SemiBold"/>
                <a:cs typeface="Quicksand SemiBold"/>
                <a:sym typeface="Quicksand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Quicksand SemiBold"/>
              <a:buNone/>
              <a:defRPr sz="1200">
                <a:latin typeface="Quicksand SemiBold"/>
                <a:ea typeface="Quicksand SemiBold"/>
                <a:cs typeface="Quicksand SemiBold"/>
                <a:sym typeface="Quicksand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Quicksand SemiBold"/>
              <a:buNone/>
              <a:defRPr sz="1200">
                <a:latin typeface="Quicksand SemiBold"/>
                <a:ea typeface="Quicksand SemiBold"/>
                <a:cs typeface="Quicksand SemiBold"/>
                <a:sym typeface="Quicksand SemiBold"/>
              </a:defRPr>
            </a:lvl9pPr>
          </a:lstStyle>
          <a:p/>
        </p:txBody>
      </p:sp>
      <p:pic>
        <p:nvPicPr>
          <p:cNvPr descr=" " id="298" name="Google Shape;298;p3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32554" y="4575543"/>
            <a:ext cx="227910" cy="232497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36"/>
          <p:cNvSpPr/>
          <p:nvPr/>
        </p:nvSpPr>
        <p:spPr>
          <a:xfrm>
            <a:off x="2375477" y="3771025"/>
            <a:ext cx="133200" cy="133500"/>
          </a:xfrm>
          <a:prstGeom prst="ellipse">
            <a:avLst/>
          </a:prstGeom>
          <a:noFill/>
          <a:ln cap="flat" cmpd="sng" w="508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 " id="300" name="Google Shape;300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29991" y="4415767"/>
            <a:ext cx="183322" cy="163263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36"/>
          <p:cNvSpPr/>
          <p:nvPr/>
        </p:nvSpPr>
        <p:spPr>
          <a:xfrm>
            <a:off x="5790192" y="4566363"/>
            <a:ext cx="66600" cy="66600"/>
          </a:xfrm>
          <a:prstGeom prst="ellipse">
            <a:avLst/>
          </a:prstGeom>
          <a:noFill/>
          <a:ln cap="flat" cmpd="sng" w="50800">
            <a:solidFill>
              <a:srgbClr val="FF8B7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 " id="302" name="Google Shape;302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28015" y="4485400"/>
            <a:ext cx="9525" cy="11904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303" name="Google Shape;303;p3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561340" y="4541359"/>
            <a:ext cx="126206" cy="95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304" name="Google Shape;304;p3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590510" y="4502590"/>
            <a:ext cx="76200" cy="7619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305" name="Google Shape;305;p3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575628" y="4513975"/>
            <a:ext cx="110575" cy="6785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306" name="Google Shape;306;p3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166556" y="3723400"/>
            <a:ext cx="9525" cy="11904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307" name="Google Shape;307;p3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099881" y="3779359"/>
            <a:ext cx="126206" cy="95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308" name="Google Shape;308;p3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7129051" y="3740590"/>
            <a:ext cx="76200" cy="7619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309" name="Google Shape;309;p36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7114168" y="3751975"/>
            <a:ext cx="110575" cy="67857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36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 rot="-1679081">
            <a:off x="7763299" y="-1902612"/>
            <a:ext cx="3091850" cy="306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36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-1091425" y="3570450"/>
            <a:ext cx="2524951" cy="25042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2" name="Google Shape;312;p36"/>
          <p:cNvGrpSpPr/>
          <p:nvPr/>
        </p:nvGrpSpPr>
        <p:grpSpPr>
          <a:xfrm>
            <a:off x="1373880" y="1645513"/>
            <a:ext cx="487389" cy="442988"/>
            <a:chOff x="1328739" y="2128838"/>
            <a:chExt cx="487389" cy="442988"/>
          </a:xfrm>
        </p:grpSpPr>
        <p:pic>
          <p:nvPicPr>
            <p:cNvPr descr=" " id="313" name="Google Shape;313;p36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1328739" y="2128838"/>
              <a:ext cx="487389" cy="42857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4" name="Google Shape;314;p36"/>
            <p:cNvSpPr/>
            <p:nvPr/>
          </p:nvSpPr>
          <p:spPr>
            <a:xfrm>
              <a:off x="1404939" y="2219325"/>
              <a:ext cx="328500" cy="35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Balsamiq Sans"/>
                <a:buNone/>
              </a:pPr>
              <a:r>
                <a:rPr b="1" i="0" lang="en" sz="1800" u="none" cap="none" strike="noStrike">
                  <a:solidFill>
                    <a:srgbClr val="FFFFFF"/>
                  </a:solidFill>
                  <a:latin typeface="Balsamiq Sans"/>
                  <a:ea typeface="Balsamiq Sans"/>
                  <a:cs typeface="Balsamiq Sans"/>
                  <a:sym typeface="Balsamiq Sans"/>
                </a:rPr>
                <a:t>01</a:t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15" name="Google Shape;315;p36"/>
          <p:cNvGrpSpPr/>
          <p:nvPr/>
        </p:nvGrpSpPr>
        <p:grpSpPr>
          <a:xfrm>
            <a:off x="4300004" y="1604788"/>
            <a:ext cx="438518" cy="442988"/>
            <a:chOff x="4343404" y="2128838"/>
            <a:chExt cx="438518" cy="442988"/>
          </a:xfrm>
        </p:grpSpPr>
        <p:pic>
          <p:nvPicPr>
            <p:cNvPr descr=" " id="316" name="Google Shape;316;p36"/>
            <p:cNvPicPr preferRelativeResize="0"/>
            <p:nvPr/>
          </p:nvPicPr>
          <p:blipFill rotWithShape="1">
            <a:blip r:embed="rId15">
              <a:alphaModFix/>
            </a:blip>
            <a:srcRect b="0" l="0" r="0" t="0"/>
            <a:stretch/>
          </p:blipFill>
          <p:spPr>
            <a:xfrm>
              <a:off x="4343404" y="2128838"/>
              <a:ext cx="438518" cy="42857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7" name="Google Shape;317;p36"/>
            <p:cNvSpPr/>
            <p:nvPr/>
          </p:nvSpPr>
          <p:spPr>
            <a:xfrm>
              <a:off x="4376742" y="2219325"/>
              <a:ext cx="366600" cy="35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Balsamiq Sans"/>
                <a:buNone/>
              </a:pPr>
              <a:r>
                <a:rPr b="1" i="0" lang="en" sz="1800" u="none" cap="none" strike="noStrike">
                  <a:solidFill>
                    <a:srgbClr val="FFFFFF"/>
                  </a:solidFill>
                  <a:latin typeface="Balsamiq Sans"/>
                  <a:ea typeface="Balsamiq Sans"/>
                  <a:cs typeface="Balsamiq Sans"/>
                  <a:sym typeface="Balsamiq Sans"/>
                </a:rPr>
                <a:t>02</a:t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18" name="Google Shape;318;p36"/>
          <p:cNvGrpSpPr/>
          <p:nvPr/>
        </p:nvGrpSpPr>
        <p:grpSpPr>
          <a:xfrm>
            <a:off x="7194750" y="1568113"/>
            <a:ext cx="452400" cy="516325"/>
            <a:chOff x="1319214" y="3319463"/>
            <a:chExt cx="452400" cy="516325"/>
          </a:xfrm>
        </p:grpSpPr>
        <p:pic>
          <p:nvPicPr>
            <p:cNvPr descr=" " id="319" name="Google Shape;319;p36"/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>
              <a:off x="1325814" y="3319463"/>
              <a:ext cx="439200" cy="442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0" name="Google Shape;320;p36"/>
            <p:cNvSpPr/>
            <p:nvPr/>
          </p:nvSpPr>
          <p:spPr>
            <a:xfrm>
              <a:off x="1319214" y="3397488"/>
              <a:ext cx="452400" cy="43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200"/>
                <a:buFont typeface="Balsamiq Sans"/>
                <a:buNone/>
              </a:pPr>
              <a:r>
                <a:rPr b="1" i="0" lang="en" sz="1800" u="none" cap="none" strike="noStrike">
                  <a:solidFill>
                    <a:srgbClr val="FFFFFF"/>
                  </a:solidFill>
                  <a:latin typeface="Balsamiq Sans"/>
                  <a:ea typeface="Balsamiq Sans"/>
                  <a:cs typeface="Balsamiq Sans"/>
                  <a:sym typeface="Balsamiq Sans"/>
                </a:rPr>
                <a:t>03</a:t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  <p15:guide id="3" orient="horz" pos="628">
          <p15:clr>
            <a:srgbClr val="E46962"/>
          </p15:clr>
        </p15:guide>
        <p15:guide id="4" pos="5328">
          <p15:clr>
            <a:srgbClr val="E46962"/>
          </p15:clr>
        </p15:guide>
        <p15:guide id="5" pos="288">
          <p15:clr>
            <a:srgbClr val="E46962"/>
          </p15:clr>
        </p15:guide>
        <p15:guide id="6" pos="1758">
          <p15:clr>
            <a:srgbClr val="E46962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A_Title_Body_1_no_image">
  <p:cSld name="TITLE_1_1_1_2">
    <p:bg>
      <p:bgPr>
        <a:solidFill>
          <a:schemeClr val="lt2"/>
        </a:solidFill>
      </p:bgPr>
    </p:bg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3" name="Google Shape;323;p37"/>
          <p:cNvSpPr txBox="1"/>
          <p:nvPr>
            <p:ph idx="1" type="subTitle"/>
          </p:nvPr>
        </p:nvSpPr>
        <p:spPr>
          <a:xfrm>
            <a:off x="383075" y="1631475"/>
            <a:ext cx="7753500" cy="4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24" name="Google Shape;324;p37"/>
          <p:cNvSpPr txBox="1"/>
          <p:nvPr>
            <p:ph type="title"/>
          </p:nvPr>
        </p:nvSpPr>
        <p:spPr>
          <a:xfrm>
            <a:off x="383075" y="900950"/>
            <a:ext cx="7753500" cy="6360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5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5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5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5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5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5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5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5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  <p15:guide id="3" orient="horz" pos="628">
          <p15:clr>
            <a:srgbClr val="E46962"/>
          </p15:clr>
        </p15:guide>
        <p15:guide id="4" pos="5328">
          <p15:clr>
            <a:srgbClr val="E46962"/>
          </p15:clr>
        </p15:guide>
        <p15:guide id="5" pos="288">
          <p15:clr>
            <a:srgbClr val="E46962"/>
          </p15:clr>
        </p15:guide>
        <p15:guide id="6" pos="1758">
          <p15:clr>
            <a:srgbClr val="E46962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A_Outro_1">
  <p:cSld name="TITLE_1_1_1_1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7" name="Google Shape;327;p38"/>
          <p:cNvSpPr txBox="1"/>
          <p:nvPr>
            <p:ph type="title"/>
          </p:nvPr>
        </p:nvSpPr>
        <p:spPr>
          <a:xfrm>
            <a:off x="530400" y="2208300"/>
            <a:ext cx="8083200" cy="7269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5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5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5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5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5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5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5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5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pic>
        <p:nvPicPr>
          <p:cNvPr descr=" " id="328" name="Google Shape;328;p3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319179" y="1033118"/>
            <a:ext cx="227910" cy="232497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38"/>
          <p:cNvSpPr/>
          <p:nvPr/>
        </p:nvSpPr>
        <p:spPr>
          <a:xfrm>
            <a:off x="1562102" y="228600"/>
            <a:ext cx="133200" cy="133500"/>
          </a:xfrm>
          <a:prstGeom prst="ellipse">
            <a:avLst/>
          </a:prstGeom>
          <a:noFill/>
          <a:ln cap="flat" cmpd="sng" w="508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38"/>
          <p:cNvSpPr/>
          <p:nvPr/>
        </p:nvSpPr>
        <p:spPr>
          <a:xfrm>
            <a:off x="8729671" y="228600"/>
            <a:ext cx="133200" cy="133500"/>
          </a:xfrm>
          <a:prstGeom prst="ellipse">
            <a:avLst/>
          </a:prstGeom>
          <a:noFill/>
          <a:ln cap="flat" cmpd="sng" w="508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 " id="331" name="Google Shape;331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48512" y="1133466"/>
            <a:ext cx="151216" cy="30010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332" name="Google Shape;332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16616" y="873342"/>
            <a:ext cx="183322" cy="163263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38"/>
          <p:cNvSpPr/>
          <p:nvPr/>
        </p:nvSpPr>
        <p:spPr>
          <a:xfrm>
            <a:off x="4976817" y="1023938"/>
            <a:ext cx="66600" cy="66600"/>
          </a:xfrm>
          <a:prstGeom prst="ellipse">
            <a:avLst/>
          </a:prstGeom>
          <a:noFill/>
          <a:ln cap="flat" cmpd="sng" w="50800">
            <a:solidFill>
              <a:srgbClr val="FF8B7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 " id="334" name="Google Shape;334;p3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814640" y="942975"/>
            <a:ext cx="9525" cy="11904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335" name="Google Shape;335;p3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747965" y="998934"/>
            <a:ext cx="126206" cy="95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336" name="Google Shape;336;p3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777135" y="960165"/>
            <a:ext cx="76200" cy="7619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337" name="Google Shape;337;p3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762253" y="971550"/>
            <a:ext cx="110575" cy="6785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338" name="Google Shape;338;p3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353181" y="180975"/>
            <a:ext cx="9525" cy="11904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339" name="Google Shape;339;p38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6286506" y="236934"/>
            <a:ext cx="126206" cy="95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340" name="Google Shape;340;p38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6315676" y="198165"/>
            <a:ext cx="76200" cy="7619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341" name="Google Shape;341;p38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6300793" y="209550"/>
            <a:ext cx="110575" cy="6785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342" name="Google Shape;342;p38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200025" y="4019550"/>
            <a:ext cx="938213" cy="1123811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38"/>
          <p:cNvSpPr/>
          <p:nvPr/>
        </p:nvSpPr>
        <p:spPr>
          <a:xfrm>
            <a:off x="438150" y="3100388"/>
            <a:ext cx="133200" cy="133500"/>
          </a:xfrm>
          <a:prstGeom prst="ellipse">
            <a:avLst/>
          </a:prstGeom>
          <a:noFill/>
          <a:ln cap="flat" cmpd="sng" w="50800">
            <a:solidFill>
              <a:srgbClr val="FE6E0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p38"/>
          <p:cNvSpPr/>
          <p:nvPr/>
        </p:nvSpPr>
        <p:spPr>
          <a:xfrm>
            <a:off x="452439" y="2071688"/>
            <a:ext cx="66600" cy="66600"/>
          </a:xfrm>
          <a:prstGeom prst="ellipse">
            <a:avLst/>
          </a:prstGeom>
          <a:noFill/>
          <a:ln cap="flat" cmpd="sng" w="50800">
            <a:solidFill>
              <a:srgbClr val="FF8B7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p38"/>
          <p:cNvSpPr txBox="1"/>
          <p:nvPr>
            <p:ph idx="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 " id="346" name="Google Shape;346;p38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4508203" y="4354292"/>
            <a:ext cx="117804" cy="93883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38"/>
          <p:cNvSpPr/>
          <p:nvPr/>
        </p:nvSpPr>
        <p:spPr>
          <a:xfrm>
            <a:off x="2847978" y="4824413"/>
            <a:ext cx="76200" cy="76200"/>
          </a:xfrm>
          <a:prstGeom prst="ellipse">
            <a:avLst/>
          </a:prstGeom>
          <a:noFill/>
          <a:ln cap="flat" cmpd="sng" w="50800">
            <a:solidFill>
              <a:srgbClr val="FDB20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 " id="348" name="Google Shape;348;p38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6119818" y="4248150"/>
            <a:ext cx="9525" cy="11904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349" name="Google Shape;349;p38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6053143" y="4304109"/>
            <a:ext cx="126206" cy="95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350" name="Google Shape;350;p38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6082314" y="4265340"/>
            <a:ext cx="76200" cy="7619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351" name="Google Shape;351;p38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6067431" y="4276725"/>
            <a:ext cx="110575" cy="67857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38"/>
          <p:cNvSpPr txBox="1"/>
          <p:nvPr>
            <p:ph idx="3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 " id="353" name="Google Shape;353;p38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8472449" y="3635278"/>
            <a:ext cx="247715" cy="20269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354" name="Google Shape;354;p38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4725542" y="3837968"/>
            <a:ext cx="1043003" cy="4884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3240">
          <p15:clr>
            <a:srgbClr val="E46962"/>
          </p15:clr>
        </p15:guide>
        <p15:guide id="3" pos="405">
          <p15:clr>
            <a:srgbClr val="E46962"/>
          </p15:clr>
        </p15:guide>
        <p15:guide id="4" orient="horz" pos="628">
          <p15:clr>
            <a:srgbClr val="E46962"/>
          </p15:clr>
        </p15:guide>
        <p15:guide id="5" pos="5328">
          <p15:clr>
            <a:srgbClr val="E46962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CUSTOM_1"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ints 3_1">
  <p:cSld name="Default Slide_1"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40"/>
          <p:cNvSpPr txBox="1"/>
          <p:nvPr>
            <p:ph idx="1" type="subTitle"/>
          </p:nvPr>
        </p:nvSpPr>
        <p:spPr>
          <a:xfrm>
            <a:off x="6595075" y="2305850"/>
            <a:ext cx="2096100" cy="136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Font typeface="Open Sans Medium"/>
              <a:buNone/>
              <a:defRPr sz="13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58" name="Google Shape;358;p40"/>
          <p:cNvSpPr txBox="1"/>
          <p:nvPr>
            <p:ph type="title"/>
          </p:nvPr>
        </p:nvSpPr>
        <p:spPr>
          <a:xfrm>
            <a:off x="1730850" y="401725"/>
            <a:ext cx="5682300" cy="4236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5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5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5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5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5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5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5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5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359" name="Google Shape;359;p40"/>
          <p:cNvSpPr txBox="1"/>
          <p:nvPr>
            <p:ph idx="2" type="subTitle"/>
          </p:nvPr>
        </p:nvSpPr>
        <p:spPr>
          <a:xfrm>
            <a:off x="467425" y="1394975"/>
            <a:ext cx="2198400" cy="8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300"/>
              <a:buFont typeface="Open Sans Medium"/>
              <a:buNone/>
              <a:defRPr sz="13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60" name="Google Shape;360;p40"/>
          <p:cNvSpPr txBox="1"/>
          <p:nvPr>
            <p:ph idx="3" type="subTitle"/>
          </p:nvPr>
        </p:nvSpPr>
        <p:spPr>
          <a:xfrm>
            <a:off x="456700" y="3405075"/>
            <a:ext cx="2361600" cy="88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300"/>
              <a:buFont typeface="Open Sans Medium"/>
              <a:buNone/>
              <a:defRPr sz="13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61" name="Google Shape;361;p40"/>
          <p:cNvSpPr/>
          <p:nvPr/>
        </p:nvSpPr>
        <p:spPr>
          <a:xfrm>
            <a:off x="4097288" y="1312051"/>
            <a:ext cx="2066887" cy="2072038"/>
          </a:xfrm>
          <a:custGeom>
            <a:rect b="b" l="l" r="r" t="t"/>
            <a:pathLst>
              <a:path extrusionOk="0" h="1016" w="958">
                <a:moveTo>
                  <a:pt x="453" y="0"/>
                </a:moveTo>
                <a:cubicBezTo>
                  <a:pt x="367" y="0"/>
                  <a:pt x="286" y="22"/>
                  <a:pt x="215" y="59"/>
                </a:cubicBezTo>
                <a:cubicBezTo>
                  <a:pt x="247" y="76"/>
                  <a:pt x="276" y="96"/>
                  <a:pt x="304" y="119"/>
                </a:cubicBezTo>
                <a:cubicBezTo>
                  <a:pt x="416" y="212"/>
                  <a:pt x="497" y="358"/>
                  <a:pt x="486" y="514"/>
                </a:cubicBezTo>
                <a:cubicBezTo>
                  <a:pt x="480" y="602"/>
                  <a:pt x="481" y="677"/>
                  <a:pt x="410" y="778"/>
                </a:cubicBezTo>
                <a:cubicBezTo>
                  <a:pt x="154" y="1002"/>
                  <a:pt x="0" y="732"/>
                  <a:pt x="0" y="732"/>
                </a:cubicBezTo>
                <a:cubicBezTo>
                  <a:pt x="27" y="877"/>
                  <a:pt x="209" y="960"/>
                  <a:pt x="209" y="960"/>
                </a:cubicBezTo>
                <a:cubicBezTo>
                  <a:pt x="278" y="996"/>
                  <a:pt x="370" y="1016"/>
                  <a:pt x="454" y="1016"/>
                </a:cubicBezTo>
                <a:cubicBezTo>
                  <a:pt x="553" y="1016"/>
                  <a:pt x="644" y="982"/>
                  <a:pt x="722" y="933"/>
                </a:cubicBezTo>
                <a:cubicBezTo>
                  <a:pt x="864" y="843"/>
                  <a:pt x="958" y="685"/>
                  <a:pt x="958" y="505"/>
                </a:cubicBezTo>
                <a:cubicBezTo>
                  <a:pt x="958" y="226"/>
                  <a:pt x="732" y="0"/>
                  <a:pt x="453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54775" lIns="109550" spcFirstLastPara="1" rIns="109550" wrap="square" tIns="547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362" name="Google Shape;362;p40"/>
          <p:cNvSpPr/>
          <p:nvPr/>
        </p:nvSpPr>
        <p:spPr>
          <a:xfrm>
            <a:off x="2979825" y="1320666"/>
            <a:ext cx="2197264" cy="1922987"/>
          </a:xfrm>
          <a:custGeom>
            <a:rect b="b" l="l" r="r" t="t"/>
            <a:pathLst>
              <a:path extrusionOk="0" h="943" w="1018">
                <a:moveTo>
                  <a:pt x="692" y="395"/>
                </a:moveTo>
                <a:cubicBezTo>
                  <a:pt x="692" y="395"/>
                  <a:pt x="694" y="397"/>
                  <a:pt x="694" y="397"/>
                </a:cubicBezTo>
                <a:cubicBezTo>
                  <a:pt x="694" y="397"/>
                  <a:pt x="694" y="397"/>
                  <a:pt x="694" y="397"/>
                </a:cubicBezTo>
                <a:cubicBezTo>
                  <a:pt x="708" y="394"/>
                  <a:pt x="723" y="393"/>
                  <a:pt x="739" y="393"/>
                </a:cubicBezTo>
                <a:cubicBezTo>
                  <a:pt x="868" y="393"/>
                  <a:pt x="972" y="498"/>
                  <a:pt x="972" y="627"/>
                </a:cubicBezTo>
                <a:cubicBezTo>
                  <a:pt x="972" y="706"/>
                  <a:pt x="933" y="776"/>
                  <a:pt x="872" y="818"/>
                </a:cubicBezTo>
                <a:cubicBezTo>
                  <a:pt x="872" y="818"/>
                  <a:pt x="872" y="818"/>
                  <a:pt x="872" y="818"/>
                </a:cubicBezTo>
                <a:cubicBezTo>
                  <a:pt x="891" y="806"/>
                  <a:pt x="911" y="792"/>
                  <a:pt x="931" y="774"/>
                </a:cubicBezTo>
                <a:cubicBezTo>
                  <a:pt x="1002" y="673"/>
                  <a:pt x="1001" y="598"/>
                  <a:pt x="1007" y="510"/>
                </a:cubicBezTo>
                <a:cubicBezTo>
                  <a:pt x="1018" y="354"/>
                  <a:pt x="937" y="208"/>
                  <a:pt x="825" y="115"/>
                </a:cubicBezTo>
                <a:cubicBezTo>
                  <a:pt x="797" y="92"/>
                  <a:pt x="768" y="72"/>
                  <a:pt x="736" y="55"/>
                </a:cubicBezTo>
                <a:cubicBezTo>
                  <a:pt x="735" y="56"/>
                  <a:pt x="735" y="56"/>
                  <a:pt x="735" y="56"/>
                </a:cubicBezTo>
                <a:cubicBezTo>
                  <a:pt x="666" y="20"/>
                  <a:pt x="588" y="0"/>
                  <a:pt x="504" y="0"/>
                </a:cubicBezTo>
                <a:cubicBezTo>
                  <a:pt x="226" y="0"/>
                  <a:pt x="0" y="226"/>
                  <a:pt x="0" y="504"/>
                </a:cubicBezTo>
                <a:cubicBezTo>
                  <a:pt x="0" y="685"/>
                  <a:pt x="95" y="843"/>
                  <a:pt x="237" y="932"/>
                </a:cubicBezTo>
                <a:cubicBezTo>
                  <a:pt x="244" y="936"/>
                  <a:pt x="250" y="940"/>
                  <a:pt x="257" y="943"/>
                </a:cubicBezTo>
                <a:cubicBezTo>
                  <a:pt x="256" y="928"/>
                  <a:pt x="255" y="913"/>
                  <a:pt x="255" y="898"/>
                </a:cubicBezTo>
                <a:cubicBezTo>
                  <a:pt x="255" y="643"/>
                  <a:pt x="449" y="433"/>
                  <a:pt x="692" y="395"/>
                </a:cubicBezTo>
                <a:close/>
                <a:moveTo>
                  <a:pt x="963" y="713"/>
                </a:moveTo>
                <a:cubicBezTo>
                  <a:pt x="963" y="714"/>
                  <a:pt x="963" y="714"/>
                  <a:pt x="963" y="714"/>
                </a:cubicBezTo>
                <a:cubicBezTo>
                  <a:pt x="963" y="714"/>
                  <a:pt x="963" y="713"/>
                  <a:pt x="963" y="71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t" bIns="54775" lIns="109550" spcFirstLastPara="1" rIns="109550" wrap="square" tIns="547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363" name="Google Shape;363;p40"/>
          <p:cNvSpPr/>
          <p:nvPr/>
        </p:nvSpPr>
        <p:spPr>
          <a:xfrm>
            <a:off x="3522899" y="2126219"/>
            <a:ext cx="2201823" cy="2066006"/>
          </a:xfrm>
          <a:custGeom>
            <a:rect b="b" l="l" r="r" t="t"/>
            <a:pathLst>
              <a:path extrusionOk="0" h="1013" w="1020">
                <a:moveTo>
                  <a:pt x="325" y="421"/>
                </a:moveTo>
                <a:cubicBezTo>
                  <a:pt x="325" y="421"/>
                  <a:pt x="249" y="349"/>
                  <a:pt x="249" y="230"/>
                </a:cubicBezTo>
                <a:cubicBezTo>
                  <a:pt x="249" y="116"/>
                  <a:pt x="322" y="34"/>
                  <a:pt x="439" y="2"/>
                </a:cubicBezTo>
                <a:cubicBezTo>
                  <a:pt x="439" y="2"/>
                  <a:pt x="437" y="0"/>
                  <a:pt x="437" y="0"/>
                </a:cubicBezTo>
                <a:cubicBezTo>
                  <a:pt x="194" y="38"/>
                  <a:pt x="0" y="248"/>
                  <a:pt x="0" y="503"/>
                </a:cubicBezTo>
                <a:cubicBezTo>
                  <a:pt x="0" y="785"/>
                  <a:pt x="228" y="1013"/>
                  <a:pt x="510" y="1013"/>
                </a:cubicBezTo>
                <a:cubicBezTo>
                  <a:pt x="792" y="1013"/>
                  <a:pt x="1020" y="785"/>
                  <a:pt x="1020" y="503"/>
                </a:cubicBezTo>
                <a:cubicBezTo>
                  <a:pt x="1020" y="503"/>
                  <a:pt x="679" y="804"/>
                  <a:pt x="325" y="42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t" bIns="54775" lIns="109550" spcFirstLastPara="1" rIns="109550" wrap="square" tIns="547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364" name="Google Shape;364;p40"/>
          <p:cNvSpPr txBox="1"/>
          <p:nvPr/>
        </p:nvSpPr>
        <p:spPr>
          <a:xfrm>
            <a:off x="3437328" y="1737425"/>
            <a:ext cx="532200" cy="38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 b="1" sz="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5" name="Google Shape;365;p40"/>
          <p:cNvSpPr txBox="1"/>
          <p:nvPr/>
        </p:nvSpPr>
        <p:spPr>
          <a:xfrm>
            <a:off x="5422878" y="2188350"/>
            <a:ext cx="532200" cy="38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  <a:endParaRPr b="1" sz="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6" name="Google Shape;366;p40"/>
          <p:cNvSpPr txBox="1"/>
          <p:nvPr/>
        </p:nvSpPr>
        <p:spPr>
          <a:xfrm>
            <a:off x="3969528" y="3405075"/>
            <a:ext cx="532200" cy="38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03</a:t>
            </a:r>
            <a:endParaRPr b="1" sz="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7" name="Google Shape;367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 " id="368" name="Google Shape;368;p4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72449" y="3635278"/>
            <a:ext cx="247715" cy="20269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369" name="Google Shape;369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19717" y="4398393"/>
            <a:ext cx="1043003" cy="488477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105500" y="-1450875"/>
            <a:ext cx="2471494" cy="2650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54950" y="3843499"/>
            <a:ext cx="2332475" cy="23992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ints 4_1">
  <p:cSld name="CUSTOM_1_1"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41"/>
          <p:cNvSpPr/>
          <p:nvPr/>
        </p:nvSpPr>
        <p:spPr>
          <a:xfrm>
            <a:off x="3036788" y="1364028"/>
            <a:ext cx="1519962" cy="1966570"/>
          </a:xfrm>
          <a:custGeom>
            <a:rect b="b" l="l" r="r" t="t"/>
            <a:pathLst>
              <a:path extrusionOk="0" h="6447770" w="4983482">
                <a:moveTo>
                  <a:pt x="4983482" y="0"/>
                </a:moveTo>
                <a:lnTo>
                  <a:pt x="4983482" y="1152"/>
                </a:lnTo>
                <a:lnTo>
                  <a:pt x="4884042" y="6173"/>
                </a:lnTo>
                <a:cubicBezTo>
                  <a:pt x="4168136" y="78877"/>
                  <a:pt x="3609474" y="683482"/>
                  <a:pt x="3609474" y="1418570"/>
                </a:cubicBezTo>
                <a:cubicBezTo>
                  <a:pt x="3609474" y="2107715"/>
                  <a:pt x="4100486" y="2682178"/>
                  <a:pt x="4751750" y="2811200"/>
                </a:cubicBezTo>
                <a:lnTo>
                  <a:pt x="4877001" y="2829915"/>
                </a:lnTo>
                <a:lnTo>
                  <a:pt x="4799835" y="2833812"/>
                </a:lnTo>
                <a:cubicBezTo>
                  <a:pt x="3688520" y="2946672"/>
                  <a:pt x="2821298" y="3885212"/>
                  <a:pt x="2821298" y="5026303"/>
                </a:cubicBezTo>
                <a:lnTo>
                  <a:pt x="2829563" y="5189982"/>
                </a:lnTo>
                <a:lnTo>
                  <a:pt x="2810610" y="5314168"/>
                </a:lnTo>
                <a:cubicBezTo>
                  <a:pt x="2678226" y="5961114"/>
                  <a:pt x="2105809" y="6447770"/>
                  <a:pt x="1419727" y="6447770"/>
                </a:cubicBezTo>
                <a:cubicBezTo>
                  <a:pt x="635633" y="6447770"/>
                  <a:pt x="0" y="5812137"/>
                  <a:pt x="0" y="5028043"/>
                </a:cubicBezTo>
                <a:lnTo>
                  <a:pt x="2309" y="4982324"/>
                </a:lnTo>
                <a:lnTo>
                  <a:pt x="1157" y="4982324"/>
                </a:lnTo>
                <a:lnTo>
                  <a:pt x="6545" y="4769242"/>
                </a:lnTo>
                <a:cubicBezTo>
                  <a:pt x="136898" y="2197684"/>
                  <a:pt x="2198840" y="135741"/>
                  <a:pt x="4770399" y="538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4" name="Google Shape;374;p41"/>
          <p:cNvSpPr/>
          <p:nvPr/>
        </p:nvSpPr>
        <p:spPr>
          <a:xfrm>
            <a:off x="4138040" y="1363675"/>
            <a:ext cx="1966570" cy="1519962"/>
          </a:xfrm>
          <a:custGeom>
            <a:rect b="b" l="l" r="r" t="t"/>
            <a:pathLst>
              <a:path extrusionOk="0" h="4983482" w="6447769">
                <a:moveTo>
                  <a:pt x="1419727" y="0"/>
                </a:moveTo>
                <a:lnTo>
                  <a:pt x="1465447" y="2309"/>
                </a:lnTo>
                <a:lnTo>
                  <a:pt x="1465447" y="1157"/>
                </a:lnTo>
                <a:lnTo>
                  <a:pt x="1678528" y="6545"/>
                </a:lnTo>
                <a:cubicBezTo>
                  <a:pt x="4250087" y="136898"/>
                  <a:pt x="6312029" y="2198841"/>
                  <a:pt x="6442381" y="4770399"/>
                </a:cubicBezTo>
                <a:lnTo>
                  <a:pt x="6447769" y="4983482"/>
                </a:lnTo>
                <a:lnTo>
                  <a:pt x="6446619" y="4983482"/>
                </a:lnTo>
                <a:lnTo>
                  <a:pt x="6441597" y="4884041"/>
                </a:lnTo>
                <a:cubicBezTo>
                  <a:pt x="6368893" y="4168135"/>
                  <a:pt x="5764288" y="3609473"/>
                  <a:pt x="5029200" y="3609473"/>
                </a:cubicBezTo>
                <a:cubicBezTo>
                  <a:pt x="4294112" y="3609473"/>
                  <a:pt x="3689507" y="4168135"/>
                  <a:pt x="3616803" y="4884041"/>
                </a:cubicBezTo>
                <a:lnTo>
                  <a:pt x="3614562" y="4928423"/>
                </a:lnTo>
                <a:lnTo>
                  <a:pt x="3608185" y="4802127"/>
                </a:lnTo>
                <a:cubicBezTo>
                  <a:pt x="3495325" y="3690812"/>
                  <a:pt x="2556784" y="2823590"/>
                  <a:pt x="1415693" y="2823590"/>
                </a:cubicBezTo>
                <a:lnTo>
                  <a:pt x="1267636" y="2831067"/>
                </a:lnTo>
                <a:lnTo>
                  <a:pt x="1133602" y="2810611"/>
                </a:lnTo>
                <a:cubicBezTo>
                  <a:pt x="486657" y="2678226"/>
                  <a:pt x="0" y="2105810"/>
                  <a:pt x="0" y="1419727"/>
                </a:cubicBezTo>
                <a:cubicBezTo>
                  <a:pt x="0" y="635633"/>
                  <a:pt x="635633" y="0"/>
                  <a:pt x="141972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5" name="Google Shape;375;p41"/>
          <p:cNvSpPr/>
          <p:nvPr/>
        </p:nvSpPr>
        <p:spPr>
          <a:xfrm>
            <a:off x="3037141" y="2911624"/>
            <a:ext cx="1966570" cy="1519962"/>
          </a:xfrm>
          <a:custGeom>
            <a:rect b="b" l="l" r="r" t="t"/>
            <a:pathLst>
              <a:path extrusionOk="0" h="4983481" w="6447771">
                <a:moveTo>
                  <a:pt x="0" y="0"/>
                </a:moveTo>
                <a:lnTo>
                  <a:pt x="1152" y="0"/>
                </a:lnTo>
                <a:lnTo>
                  <a:pt x="6173" y="99439"/>
                </a:lnTo>
                <a:cubicBezTo>
                  <a:pt x="78877" y="815345"/>
                  <a:pt x="683482" y="1374007"/>
                  <a:pt x="1418570" y="1374007"/>
                </a:cubicBezTo>
                <a:cubicBezTo>
                  <a:pt x="2107715" y="1374007"/>
                  <a:pt x="2682178" y="882996"/>
                  <a:pt x="2811200" y="231731"/>
                </a:cubicBezTo>
                <a:lnTo>
                  <a:pt x="2828419" y="116492"/>
                </a:lnTo>
                <a:lnTo>
                  <a:pt x="2831519" y="177872"/>
                </a:lnTo>
                <a:cubicBezTo>
                  <a:pt x="2944379" y="1289187"/>
                  <a:pt x="3882919" y="2156409"/>
                  <a:pt x="5024010" y="2156409"/>
                </a:cubicBezTo>
                <a:lnTo>
                  <a:pt x="5148631" y="2150116"/>
                </a:lnTo>
                <a:lnTo>
                  <a:pt x="5173203" y="2151357"/>
                </a:lnTo>
                <a:cubicBezTo>
                  <a:pt x="5889109" y="2224061"/>
                  <a:pt x="6447771" y="2828666"/>
                  <a:pt x="6447771" y="3563754"/>
                </a:cubicBezTo>
                <a:cubicBezTo>
                  <a:pt x="6447771" y="4347848"/>
                  <a:pt x="5812138" y="4983481"/>
                  <a:pt x="5028044" y="4983481"/>
                </a:cubicBezTo>
                <a:lnTo>
                  <a:pt x="4982325" y="4981172"/>
                </a:lnTo>
                <a:lnTo>
                  <a:pt x="4982325" y="4982324"/>
                </a:lnTo>
                <a:lnTo>
                  <a:pt x="4769242" y="4976936"/>
                </a:lnTo>
                <a:cubicBezTo>
                  <a:pt x="2197683" y="4846583"/>
                  <a:pt x="135741" y="2784641"/>
                  <a:pt x="5388" y="213082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6" name="Google Shape;376;p41"/>
          <p:cNvSpPr/>
          <p:nvPr/>
        </p:nvSpPr>
        <p:spPr>
          <a:xfrm>
            <a:off x="4585148" y="2464634"/>
            <a:ext cx="1519961" cy="1966570"/>
          </a:xfrm>
          <a:custGeom>
            <a:rect b="b" l="l" r="r" t="t"/>
            <a:pathLst>
              <a:path extrusionOk="0" h="6447772" w="4983480">
                <a:moveTo>
                  <a:pt x="3563753" y="0"/>
                </a:moveTo>
                <a:cubicBezTo>
                  <a:pt x="4347847" y="0"/>
                  <a:pt x="4983480" y="635633"/>
                  <a:pt x="4983480" y="1419727"/>
                </a:cubicBezTo>
                <a:lnTo>
                  <a:pt x="4981172" y="1465449"/>
                </a:lnTo>
                <a:lnTo>
                  <a:pt x="4982322" y="1465449"/>
                </a:lnTo>
                <a:lnTo>
                  <a:pt x="4976934" y="1678530"/>
                </a:lnTo>
                <a:cubicBezTo>
                  <a:pt x="4846582" y="4250089"/>
                  <a:pt x="2784640" y="6312031"/>
                  <a:pt x="213081" y="6442384"/>
                </a:cubicBezTo>
                <a:lnTo>
                  <a:pt x="0" y="6447772"/>
                </a:lnTo>
                <a:lnTo>
                  <a:pt x="0" y="6446619"/>
                </a:lnTo>
                <a:lnTo>
                  <a:pt x="99439" y="6441598"/>
                </a:lnTo>
                <a:cubicBezTo>
                  <a:pt x="815345" y="6368894"/>
                  <a:pt x="1374007" y="5764289"/>
                  <a:pt x="1374007" y="5029201"/>
                </a:cubicBezTo>
                <a:cubicBezTo>
                  <a:pt x="1374007" y="4294113"/>
                  <a:pt x="815345" y="3689508"/>
                  <a:pt x="99439" y="3616804"/>
                </a:cubicBezTo>
                <a:lnTo>
                  <a:pt x="74876" y="3615564"/>
                </a:lnTo>
                <a:lnTo>
                  <a:pt x="175579" y="3610479"/>
                </a:lnTo>
                <a:cubicBezTo>
                  <a:pt x="1286894" y="3497619"/>
                  <a:pt x="2154116" y="2559078"/>
                  <a:pt x="2154116" y="1417987"/>
                </a:cubicBezTo>
                <a:lnTo>
                  <a:pt x="2149115" y="1318948"/>
                </a:lnTo>
                <a:lnTo>
                  <a:pt x="2151356" y="1274568"/>
                </a:lnTo>
                <a:cubicBezTo>
                  <a:pt x="2224060" y="558662"/>
                  <a:pt x="2828665" y="0"/>
                  <a:pt x="356375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7" name="Google Shape;377;p41"/>
          <p:cNvSpPr txBox="1"/>
          <p:nvPr>
            <p:ph idx="1" type="subTitle"/>
          </p:nvPr>
        </p:nvSpPr>
        <p:spPr>
          <a:xfrm>
            <a:off x="467425" y="1394975"/>
            <a:ext cx="2198400" cy="12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300"/>
              <a:buFont typeface="Open Sans Medium"/>
              <a:buNone/>
              <a:defRPr sz="13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78" name="Google Shape;378;p41"/>
          <p:cNvSpPr txBox="1"/>
          <p:nvPr/>
        </p:nvSpPr>
        <p:spPr>
          <a:xfrm>
            <a:off x="3240103" y="2642525"/>
            <a:ext cx="532200" cy="38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 b="1" sz="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9" name="Google Shape;379;p41"/>
          <p:cNvSpPr txBox="1"/>
          <p:nvPr/>
        </p:nvSpPr>
        <p:spPr>
          <a:xfrm>
            <a:off x="4305541" y="1611875"/>
            <a:ext cx="532200" cy="38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  <a:endParaRPr b="1" sz="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0" name="Google Shape;380;p41"/>
          <p:cNvSpPr txBox="1"/>
          <p:nvPr/>
        </p:nvSpPr>
        <p:spPr>
          <a:xfrm>
            <a:off x="5421603" y="2642525"/>
            <a:ext cx="532200" cy="38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03</a:t>
            </a:r>
            <a:endParaRPr b="1" sz="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1" name="Google Shape;381;p41"/>
          <p:cNvSpPr txBox="1"/>
          <p:nvPr/>
        </p:nvSpPr>
        <p:spPr>
          <a:xfrm>
            <a:off x="4305541" y="3817250"/>
            <a:ext cx="532200" cy="38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04</a:t>
            </a:r>
            <a:endParaRPr b="1" sz="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2" name="Google Shape;382;p41"/>
          <p:cNvSpPr txBox="1"/>
          <p:nvPr>
            <p:ph idx="2" type="subTitle"/>
          </p:nvPr>
        </p:nvSpPr>
        <p:spPr>
          <a:xfrm>
            <a:off x="467425" y="3096425"/>
            <a:ext cx="2198400" cy="12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300"/>
              <a:buFont typeface="Open Sans Medium"/>
              <a:buNone/>
              <a:defRPr sz="13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83" name="Google Shape;383;p41"/>
          <p:cNvSpPr txBox="1"/>
          <p:nvPr>
            <p:ph idx="3" type="subTitle"/>
          </p:nvPr>
        </p:nvSpPr>
        <p:spPr>
          <a:xfrm>
            <a:off x="6302925" y="1394975"/>
            <a:ext cx="2277300" cy="12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Font typeface="Open Sans Medium"/>
              <a:buNone/>
              <a:defRPr sz="13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84" name="Google Shape;384;p41"/>
          <p:cNvSpPr txBox="1"/>
          <p:nvPr>
            <p:ph idx="4" type="subTitle"/>
          </p:nvPr>
        </p:nvSpPr>
        <p:spPr>
          <a:xfrm>
            <a:off x="6302925" y="3096425"/>
            <a:ext cx="2277300" cy="12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Font typeface="Open Sans Medium"/>
              <a:buNone/>
              <a:defRPr sz="13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85" name="Google Shape;385;p41"/>
          <p:cNvSpPr txBox="1"/>
          <p:nvPr>
            <p:ph type="title"/>
          </p:nvPr>
        </p:nvSpPr>
        <p:spPr>
          <a:xfrm>
            <a:off x="1245150" y="401725"/>
            <a:ext cx="6653700" cy="4236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5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5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5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5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5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5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5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5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pic>
        <p:nvPicPr>
          <p:cNvPr id="386" name="Google Shape;386;p4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6116682">
            <a:off x="7763298" y="-1902613"/>
            <a:ext cx="3091851" cy="306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790675">
            <a:off x="-1091425" y="3570450"/>
            <a:ext cx="2524952" cy="2504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ints 4_2">
  <p:cSld name="CUSTOM_2"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42"/>
          <p:cNvSpPr/>
          <p:nvPr/>
        </p:nvSpPr>
        <p:spPr>
          <a:xfrm>
            <a:off x="3734770" y="1278900"/>
            <a:ext cx="1658390" cy="1638576"/>
          </a:xfrm>
          <a:custGeom>
            <a:rect b="b" l="l" r="r" t="t"/>
            <a:pathLst>
              <a:path extrusionOk="0" h="20851" w="21429">
                <a:moveTo>
                  <a:pt x="1" y="10736"/>
                </a:moveTo>
                <a:cubicBezTo>
                  <a:pt x="-74" y="5791"/>
                  <a:pt x="3035" y="2106"/>
                  <a:pt x="7007" y="666"/>
                </a:cubicBezTo>
                <a:cubicBezTo>
                  <a:pt x="10907" y="-749"/>
                  <a:pt x="15586" y="18"/>
                  <a:pt x="18852" y="3666"/>
                </a:cubicBezTo>
                <a:cubicBezTo>
                  <a:pt x="19974" y="4919"/>
                  <a:pt x="20705" y="6356"/>
                  <a:pt x="21094" y="7850"/>
                </a:cubicBezTo>
                <a:cubicBezTo>
                  <a:pt x="21476" y="9323"/>
                  <a:pt x="21526" y="10854"/>
                  <a:pt x="21272" y="12327"/>
                </a:cubicBezTo>
                <a:cubicBezTo>
                  <a:pt x="20780" y="15178"/>
                  <a:pt x="19147" y="17844"/>
                  <a:pt x="16446" y="19576"/>
                </a:cubicBezTo>
                <a:lnTo>
                  <a:pt x="17659" y="20851"/>
                </a:lnTo>
                <a:lnTo>
                  <a:pt x="11189" y="20851"/>
                </a:lnTo>
                <a:lnTo>
                  <a:pt x="11189" y="14426"/>
                </a:lnTo>
                <a:lnTo>
                  <a:pt x="12489" y="15726"/>
                </a:lnTo>
                <a:cubicBezTo>
                  <a:pt x="14377" y="15044"/>
                  <a:pt x="15587" y="13538"/>
                  <a:pt x="16008" y="11843"/>
                </a:cubicBezTo>
                <a:cubicBezTo>
                  <a:pt x="16411" y="10218"/>
                  <a:pt x="16091" y="8391"/>
                  <a:pt x="14774" y="6995"/>
                </a:cubicBezTo>
                <a:cubicBezTo>
                  <a:pt x="12838" y="4944"/>
                  <a:pt x="10165" y="4773"/>
                  <a:pt x="8134" y="5864"/>
                </a:cubicBezTo>
                <a:cubicBezTo>
                  <a:pt x="7076" y="6433"/>
                  <a:pt x="6213" y="7336"/>
                  <a:pt x="5717" y="8432"/>
                </a:cubicBezTo>
                <a:cubicBezTo>
                  <a:pt x="5210" y="9552"/>
                  <a:pt x="5082" y="10878"/>
                  <a:pt x="5520" y="12293"/>
                </a:cubicBezTo>
                <a:cubicBezTo>
                  <a:pt x="4660" y="11758"/>
                  <a:pt x="3725" y="11352"/>
                  <a:pt x="2745" y="11089"/>
                </a:cubicBezTo>
                <a:cubicBezTo>
                  <a:pt x="1851" y="10849"/>
                  <a:pt x="928" y="10730"/>
                  <a:pt x="1" y="10736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390" name="Google Shape;390;p42"/>
          <p:cNvSpPr txBox="1"/>
          <p:nvPr>
            <p:ph idx="1" type="subTitle"/>
          </p:nvPr>
        </p:nvSpPr>
        <p:spPr>
          <a:xfrm>
            <a:off x="6368675" y="1394975"/>
            <a:ext cx="2318400" cy="12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Open Sans Medium"/>
              <a:buNone/>
              <a:defRPr sz="12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91" name="Google Shape;391;p42"/>
          <p:cNvSpPr/>
          <p:nvPr/>
        </p:nvSpPr>
        <p:spPr>
          <a:xfrm>
            <a:off x="2902137" y="2119803"/>
            <a:ext cx="1623326" cy="1665656"/>
          </a:xfrm>
          <a:custGeom>
            <a:rect b="b" l="l" r="r" t="t"/>
            <a:pathLst>
              <a:path extrusionOk="0" h="20867" w="21501">
                <a:moveTo>
                  <a:pt x="21501" y="3787"/>
                </a:moveTo>
                <a:lnTo>
                  <a:pt x="21501" y="9990"/>
                </a:lnTo>
                <a:lnTo>
                  <a:pt x="14929" y="9990"/>
                </a:lnTo>
                <a:lnTo>
                  <a:pt x="16281" y="8704"/>
                </a:lnTo>
                <a:cubicBezTo>
                  <a:pt x="14580" y="4140"/>
                  <a:pt x="7864" y="3920"/>
                  <a:pt x="5837" y="8362"/>
                </a:cubicBezTo>
                <a:cubicBezTo>
                  <a:pt x="4878" y="10464"/>
                  <a:pt x="5470" y="12605"/>
                  <a:pt x="6862" y="14040"/>
                </a:cubicBezTo>
                <a:cubicBezTo>
                  <a:pt x="8248" y="15468"/>
                  <a:pt x="10429" y="16200"/>
                  <a:pt x="12713" y="15502"/>
                </a:cubicBezTo>
                <a:cubicBezTo>
                  <a:pt x="12159" y="16331"/>
                  <a:pt x="11733" y="17232"/>
                  <a:pt x="11448" y="18175"/>
                </a:cubicBezTo>
                <a:cubicBezTo>
                  <a:pt x="11183" y="19051"/>
                  <a:pt x="11042" y="19956"/>
                  <a:pt x="11027" y="20867"/>
                </a:cubicBezTo>
                <a:cubicBezTo>
                  <a:pt x="7844" y="20900"/>
                  <a:pt x="4992" y="19642"/>
                  <a:pt x="2992" y="17624"/>
                </a:cubicBezTo>
                <a:cubicBezTo>
                  <a:pt x="1979" y="16603"/>
                  <a:pt x="1184" y="15386"/>
                  <a:pt x="666" y="14048"/>
                </a:cubicBezTo>
                <a:cubicBezTo>
                  <a:pt x="145" y="12705"/>
                  <a:pt x="-99" y="11235"/>
                  <a:pt x="38" y="9702"/>
                </a:cubicBezTo>
                <a:cubicBezTo>
                  <a:pt x="256" y="7262"/>
                  <a:pt x="1257" y="5184"/>
                  <a:pt x="2727" y="3588"/>
                </a:cubicBezTo>
                <a:cubicBezTo>
                  <a:pt x="4232" y="1956"/>
                  <a:pt x="6226" y="831"/>
                  <a:pt x="8406" y="316"/>
                </a:cubicBezTo>
                <a:cubicBezTo>
                  <a:pt x="12706" y="-700"/>
                  <a:pt x="17572" y="711"/>
                  <a:pt x="20335" y="4861"/>
                </a:cubicBezTo>
                <a:lnTo>
                  <a:pt x="21501" y="3787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392" name="Google Shape;392;p42"/>
          <p:cNvSpPr/>
          <p:nvPr/>
        </p:nvSpPr>
        <p:spPr>
          <a:xfrm>
            <a:off x="4601972" y="2120103"/>
            <a:ext cx="1639864" cy="1665623"/>
          </a:xfrm>
          <a:custGeom>
            <a:rect b="b" l="l" r="r" t="t"/>
            <a:pathLst>
              <a:path extrusionOk="0" h="21208" w="21467">
                <a:moveTo>
                  <a:pt x="10372" y="3"/>
                </a:moveTo>
                <a:cubicBezTo>
                  <a:pt x="10348" y="975"/>
                  <a:pt x="10194" y="1941"/>
                  <a:pt x="9914" y="2875"/>
                </a:cubicBezTo>
                <a:cubicBezTo>
                  <a:pt x="9631" y="3818"/>
                  <a:pt x="9222" y="4720"/>
                  <a:pt x="8697" y="5558"/>
                </a:cubicBezTo>
                <a:cubicBezTo>
                  <a:pt x="10843" y="4811"/>
                  <a:pt x="12957" y="5403"/>
                  <a:pt x="14390" y="6707"/>
                </a:cubicBezTo>
                <a:cubicBezTo>
                  <a:pt x="15803" y="7993"/>
                  <a:pt x="16564" y="9984"/>
                  <a:pt x="15935" y="12092"/>
                </a:cubicBezTo>
                <a:cubicBezTo>
                  <a:pt x="15185" y="14609"/>
                  <a:pt x="13018" y="15950"/>
                  <a:pt x="10791" y="16004"/>
                </a:cubicBezTo>
                <a:cubicBezTo>
                  <a:pt x="9683" y="16031"/>
                  <a:pt x="8573" y="15737"/>
                  <a:pt x="7616" y="15155"/>
                </a:cubicBezTo>
                <a:cubicBezTo>
                  <a:pt x="6612" y="14545"/>
                  <a:pt x="5769" y="13615"/>
                  <a:pt x="5249" y="12354"/>
                </a:cubicBezTo>
                <a:lnTo>
                  <a:pt x="6505" y="11107"/>
                </a:lnTo>
                <a:lnTo>
                  <a:pt x="0" y="11107"/>
                </a:lnTo>
                <a:lnTo>
                  <a:pt x="0" y="17436"/>
                </a:lnTo>
                <a:lnTo>
                  <a:pt x="1358" y="16110"/>
                </a:lnTo>
                <a:cubicBezTo>
                  <a:pt x="3668" y="19863"/>
                  <a:pt x="7726" y="21521"/>
                  <a:pt x="11614" y="21159"/>
                </a:cubicBezTo>
                <a:cubicBezTo>
                  <a:pt x="13439" y="20989"/>
                  <a:pt x="15221" y="20372"/>
                  <a:pt x="16771" y="19348"/>
                </a:cubicBezTo>
                <a:cubicBezTo>
                  <a:pt x="18313" y="18329"/>
                  <a:pt x="19638" y="16901"/>
                  <a:pt x="20512" y="15040"/>
                </a:cubicBezTo>
                <a:cubicBezTo>
                  <a:pt x="21361" y="13233"/>
                  <a:pt x="21600" y="11358"/>
                  <a:pt x="21401" y="9578"/>
                </a:cubicBezTo>
                <a:cubicBezTo>
                  <a:pt x="21204" y="7817"/>
                  <a:pt x="20575" y="6137"/>
                  <a:pt x="19586" y="4691"/>
                </a:cubicBezTo>
                <a:cubicBezTo>
                  <a:pt x="17644" y="1852"/>
                  <a:pt x="14322" y="-79"/>
                  <a:pt x="10372" y="3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7F7F7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393" name="Google Shape;393;p42"/>
          <p:cNvSpPr/>
          <p:nvPr/>
        </p:nvSpPr>
        <p:spPr>
          <a:xfrm>
            <a:off x="3733047" y="2990677"/>
            <a:ext cx="1662404" cy="1639761"/>
          </a:xfrm>
          <a:custGeom>
            <a:rect b="b" l="l" r="r" t="t"/>
            <a:pathLst>
              <a:path extrusionOk="0" h="21446" w="21501">
                <a:moveTo>
                  <a:pt x="3765" y="0"/>
                </a:moveTo>
                <a:lnTo>
                  <a:pt x="10283" y="0"/>
                </a:lnTo>
                <a:lnTo>
                  <a:pt x="10283" y="6590"/>
                </a:lnTo>
                <a:lnTo>
                  <a:pt x="8990" y="5343"/>
                </a:lnTo>
                <a:cubicBezTo>
                  <a:pt x="7519" y="5878"/>
                  <a:pt x="6512" y="6832"/>
                  <a:pt x="5929" y="7968"/>
                </a:cubicBezTo>
                <a:cubicBezTo>
                  <a:pt x="5337" y="9121"/>
                  <a:pt x="5179" y="10464"/>
                  <a:pt x="5446" y="11727"/>
                </a:cubicBezTo>
                <a:cubicBezTo>
                  <a:pt x="5970" y="14204"/>
                  <a:pt x="8090" y="16272"/>
                  <a:pt x="11243" y="16062"/>
                </a:cubicBezTo>
                <a:cubicBezTo>
                  <a:pt x="12115" y="16003"/>
                  <a:pt x="12895" y="15724"/>
                  <a:pt x="13572" y="15302"/>
                </a:cubicBezTo>
                <a:cubicBezTo>
                  <a:pt x="14286" y="14856"/>
                  <a:pt x="14889" y="14248"/>
                  <a:pt x="15335" y="13548"/>
                </a:cubicBezTo>
                <a:cubicBezTo>
                  <a:pt x="16207" y="12178"/>
                  <a:pt x="16504" y="10431"/>
                  <a:pt x="15928" y="8703"/>
                </a:cubicBezTo>
                <a:cubicBezTo>
                  <a:pt x="16792" y="9263"/>
                  <a:pt x="17732" y="9692"/>
                  <a:pt x="18718" y="9979"/>
                </a:cubicBezTo>
                <a:cubicBezTo>
                  <a:pt x="19623" y="10242"/>
                  <a:pt x="20559" y="10383"/>
                  <a:pt x="21501" y="10396"/>
                </a:cubicBezTo>
                <a:cubicBezTo>
                  <a:pt x="21505" y="12780"/>
                  <a:pt x="20816" y="14901"/>
                  <a:pt x="19662" y="16639"/>
                </a:cubicBezTo>
                <a:cubicBezTo>
                  <a:pt x="18516" y="18366"/>
                  <a:pt x="16908" y="19721"/>
                  <a:pt x="15053" y="20543"/>
                </a:cubicBezTo>
                <a:cubicBezTo>
                  <a:pt x="13325" y="21308"/>
                  <a:pt x="11408" y="21600"/>
                  <a:pt x="9505" y="21369"/>
                </a:cubicBezTo>
                <a:cubicBezTo>
                  <a:pt x="7408" y="21114"/>
                  <a:pt x="5325" y="20227"/>
                  <a:pt x="3541" y="18603"/>
                </a:cubicBezTo>
                <a:cubicBezTo>
                  <a:pt x="2210" y="17392"/>
                  <a:pt x="1279" y="15930"/>
                  <a:pt x="702" y="14376"/>
                </a:cubicBezTo>
                <a:cubicBezTo>
                  <a:pt x="131" y="12837"/>
                  <a:pt x="-95" y="11201"/>
                  <a:pt x="36" y="9594"/>
                </a:cubicBezTo>
                <a:cubicBezTo>
                  <a:pt x="300" y="6352"/>
                  <a:pt x="2013" y="3238"/>
                  <a:pt x="5065" y="1365"/>
                </a:cubicBezTo>
                <a:lnTo>
                  <a:pt x="3765" y="0"/>
                </a:lnTo>
                <a:close/>
              </a:path>
            </a:pathLst>
          </a:custGeom>
          <a:solidFill>
            <a:srgbClr val="437DB2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394" name="Google Shape;394;p42"/>
          <p:cNvSpPr/>
          <p:nvPr/>
        </p:nvSpPr>
        <p:spPr>
          <a:xfrm>
            <a:off x="3736306" y="1917865"/>
            <a:ext cx="423758" cy="316332"/>
          </a:xfrm>
          <a:custGeom>
            <a:rect b="b" l="l" r="r" t="t"/>
            <a:pathLst>
              <a:path extrusionOk="0" h="21600" w="21579">
                <a:moveTo>
                  <a:pt x="21579" y="21600"/>
                </a:moveTo>
                <a:cubicBezTo>
                  <a:pt x="20965" y="19090"/>
                  <a:pt x="20631" y="16471"/>
                  <a:pt x="20586" y="13829"/>
                </a:cubicBezTo>
                <a:cubicBezTo>
                  <a:pt x="20543" y="11244"/>
                  <a:pt x="20778" y="8664"/>
                  <a:pt x="21284" y="6170"/>
                </a:cubicBezTo>
                <a:cubicBezTo>
                  <a:pt x="18128" y="4224"/>
                  <a:pt x="14832" y="2720"/>
                  <a:pt x="11448" y="1683"/>
                </a:cubicBezTo>
                <a:cubicBezTo>
                  <a:pt x="8066" y="648"/>
                  <a:pt x="4614" y="84"/>
                  <a:pt x="1146" y="0"/>
                </a:cubicBezTo>
                <a:cubicBezTo>
                  <a:pt x="743" y="2263"/>
                  <a:pt x="445" y="4557"/>
                  <a:pt x="254" y="6870"/>
                </a:cubicBezTo>
                <a:cubicBezTo>
                  <a:pt x="62" y="9193"/>
                  <a:pt x="-21" y="11531"/>
                  <a:pt x="5" y="13868"/>
                </a:cubicBezTo>
                <a:cubicBezTo>
                  <a:pt x="3936" y="13809"/>
                  <a:pt x="7854" y="14499"/>
                  <a:pt x="11642" y="15919"/>
                </a:cubicBezTo>
                <a:cubicBezTo>
                  <a:pt x="15124" y="17224"/>
                  <a:pt x="18464" y="19134"/>
                  <a:pt x="21579" y="2160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7F7F7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395" name="Google Shape;395;p42"/>
          <p:cNvSpPr/>
          <p:nvPr/>
        </p:nvSpPr>
        <p:spPr>
          <a:xfrm>
            <a:off x="3532785" y="3357930"/>
            <a:ext cx="325512" cy="426509"/>
          </a:xfrm>
          <a:custGeom>
            <a:rect b="b" l="l" r="r" t="t"/>
            <a:pathLst>
              <a:path extrusionOk="0" h="21579" w="21600">
                <a:moveTo>
                  <a:pt x="21600" y="0"/>
                </a:moveTo>
                <a:cubicBezTo>
                  <a:pt x="19109" y="597"/>
                  <a:pt x="16522" y="932"/>
                  <a:pt x="13913" y="995"/>
                </a:cubicBezTo>
                <a:cubicBezTo>
                  <a:pt x="11327" y="1058"/>
                  <a:pt x="8742" y="853"/>
                  <a:pt x="6227" y="387"/>
                </a:cubicBezTo>
                <a:cubicBezTo>
                  <a:pt x="4357" y="3529"/>
                  <a:pt x="2888" y="6802"/>
                  <a:pt x="1843" y="10161"/>
                </a:cubicBezTo>
                <a:cubicBezTo>
                  <a:pt x="803" y="13498"/>
                  <a:pt x="186" y="16905"/>
                  <a:pt x="0" y="20333"/>
                </a:cubicBezTo>
                <a:cubicBezTo>
                  <a:pt x="2248" y="20780"/>
                  <a:pt x="4534" y="21109"/>
                  <a:pt x="6842" y="21316"/>
                </a:cubicBezTo>
                <a:cubicBezTo>
                  <a:pt x="9039" y="21513"/>
                  <a:pt x="11250" y="21600"/>
                  <a:pt x="13462" y="21575"/>
                </a:cubicBezTo>
                <a:cubicBezTo>
                  <a:pt x="13546" y="17890"/>
                  <a:pt x="14247" y="14228"/>
                  <a:pt x="15549" y="10679"/>
                </a:cubicBezTo>
                <a:cubicBezTo>
                  <a:pt x="16926" y="6926"/>
                  <a:pt x="18961" y="3334"/>
                  <a:pt x="216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7F7F7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396" name="Google Shape;396;p42"/>
          <p:cNvSpPr/>
          <p:nvPr/>
        </p:nvSpPr>
        <p:spPr>
          <a:xfrm>
            <a:off x="4965248" y="3654331"/>
            <a:ext cx="427165" cy="337446"/>
          </a:xfrm>
          <a:custGeom>
            <a:rect b="b" l="l" r="r" t="t"/>
            <a:pathLst>
              <a:path extrusionOk="0" h="21600" w="21574">
                <a:moveTo>
                  <a:pt x="21568" y="8485"/>
                </a:moveTo>
                <a:cubicBezTo>
                  <a:pt x="21600" y="10739"/>
                  <a:pt x="21515" y="12993"/>
                  <a:pt x="21313" y="15232"/>
                </a:cubicBezTo>
                <a:cubicBezTo>
                  <a:pt x="21120" y="17377"/>
                  <a:pt x="20820" y="19504"/>
                  <a:pt x="20415" y="21600"/>
                </a:cubicBezTo>
                <a:cubicBezTo>
                  <a:pt x="17022" y="21426"/>
                  <a:pt x="13651" y="20820"/>
                  <a:pt x="10352" y="19792"/>
                </a:cubicBezTo>
                <a:cubicBezTo>
                  <a:pt x="7008" y="18749"/>
                  <a:pt x="3756" y="17277"/>
                  <a:pt x="646" y="15398"/>
                </a:cubicBezTo>
                <a:cubicBezTo>
                  <a:pt x="1044" y="12939"/>
                  <a:pt x="1202" y="10426"/>
                  <a:pt x="1114" y="7918"/>
                </a:cubicBezTo>
                <a:cubicBezTo>
                  <a:pt x="1020" y="5228"/>
                  <a:pt x="646" y="2565"/>
                  <a:pt x="0" y="0"/>
                </a:cubicBezTo>
                <a:cubicBezTo>
                  <a:pt x="3333" y="2760"/>
                  <a:pt x="6962" y="4892"/>
                  <a:pt x="10774" y="6331"/>
                </a:cubicBezTo>
                <a:cubicBezTo>
                  <a:pt x="14281" y="7655"/>
                  <a:pt x="17911" y="8379"/>
                  <a:pt x="21568" y="8485"/>
                </a:cubicBezTo>
                <a:close/>
              </a:path>
            </a:pathLst>
          </a:custGeom>
          <a:solidFill>
            <a:srgbClr val="325D85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7F7F7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397" name="Google Shape;397;p42"/>
          <p:cNvSpPr/>
          <p:nvPr/>
        </p:nvSpPr>
        <p:spPr>
          <a:xfrm>
            <a:off x="5263221" y="2119823"/>
            <a:ext cx="332640" cy="436981"/>
          </a:xfrm>
          <a:custGeom>
            <a:rect b="b" l="l" r="r" t="t"/>
            <a:pathLst>
              <a:path extrusionOk="0" h="21566" w="21600">
                <a:moveTo>
                  <a:pt x="21600" y="971"/>
                </a:moveTo>
                <a:cubicBezTo>
                  <a:pt x="21515" y="4369"/>
                  <a:pt x="20965" y="7751"/>
                  <a:pt x="19961" y="11062"/>
                </a:cubicBezTo>
                <a:cubicBezTo>
                  <a:pt x="18948" y="14404"/>
                  <a:pt x="17476" y="17656"/>
                  <a:pt x="15571" y="20764"/>
                </a:cubicBezTo>
                <a:cubicBezTo>
                  <a:pt x="13115" y="20381"/>
                  <a:pt x="10605" y="20240"/>
                  <a:pt x="8102" y="20343"/>
                </a:cubicBezTo>
                <a:cubicBezTo>
                  <a:pt x="5339" y="20458"/>
                  <a:pt x="2612" y="20869"/>
                  <a:pt x="0" y="21566"/>
                </a:cubicBezTo>
                <a:cubicBezTo>
                  <a:pt x="2626" y="18367"/>
                  <a:pt x="4673" y="14912"/>
                  <a:pt x="6083" y="11294"/>
                </a:cubicBezTo>
                <a:cubicBezTo>
                  <a:pt x="7509" y="7635"/>
                  <a:pt x="8272" y="3844"/>
                  <a:pt x="8350" y="27"/>
                </a:cubicBezTo>
                <a:cubicBezTo>
                  <a:pt x="10487" y="-34"/>
                  <a:pt x="12628" y="8"/>
                  <a:pt x="14759" y="151"/>
                </a:cubicBezTo>
                <a:cubicBezTo>
                  <a:pt x="17061" y="306"/>
                  <a:pt x="19346" y="580"/>
                  <a:pt x="21600" y="97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7F7F7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398" name="Google Shape;398;p42"/>
          <p:cNvSpPr txBox="1"/>
          <p:nvPr/>
        </p:nvSpPr>
        <p:spPr>
          <a:xfrm>
            <a:off x="4418481" y="1943276"/>
            <a:ext cx="320700" cy="26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 b="1" sz="15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9" name="Google Shape;399;p42"/>
          <p:cNvSpPr txBox="1"/>
          <p:nvPr/>
        </p:nvSpPr>
        <p:spPr>
          <a:xfrm>
            <a:off x="4387426" y="3677818"/>
            <a:ext cx="378300" cy="26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03</a:t>
            </a:r>
            <a:endParaRPr b="1" sz="15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00" name="Google Shape;400;p42"/>
          <p:cNvSpPr txBox="1"/>
          <p:nvPr/>
        </p:nvSpPr>
        <p:spPr>
          <a:xfrm>
            <a:off x="5244434" y="2819875"/>
            <a:ext cx="370200" cy="26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  <a:endParaRPr b="1" sz="15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01" name="Google Shape;401;p42"/>
          <p:cNvSpPr txBox="1"/>
          <p:nvPr/>
        </p:nvSpPr>
        <p:spPr>
          <a:xfrm>
            <a:off x="3497093" y="2819875"/>
            <a:ext cx="396900" cy="26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04</a:t>
            </a:r>
            <a:endParaRPr b="1" sz="15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02" name="Google Shape;402;p42"/>
          <p:cNvSpPr txBox="1"/>
          <p:nvPr>
            <p:ph idx="2" type="subTitle"/>
          </p:nvPr>
        </p:nvSpPr>
        <p:spPr>
          <a:xfrm>
            <a:off x="6368675" y="3321975"/>
            <a:ext cx="2318400" cy="12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Open Sans Medium"/>
              <a:buNone/>
              <a:defRPr sz="12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403" name="Google Shape;403;p42"/>
          <p:cNvSpPr txBox="1"/>
          <p:nvPr>
            <p:ph idx="3" type="subTitle"/>
          </p:nvPr>
        </p:nvSpPr>
        <p:spPr>
          <a:xfrm>
            <a:off x="470725" y="1394975"/>
            <a:ext cx="2318400" cy="12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200"/>
              <a:buFont typeface="Open Sans Medium"/>
              <a:buNone/>
              <a:defRPr sz="12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404" name="Google Shape;404;p42"/>
          <p:cNvSpPr txBox="1"/>
          <p:nvPr>
            <p:ph idx="4" type="subTitle"/>
          </p:nvPr>
        </p:nvSpPr>
        <p:spPr>
          <a:xfrm>
            <a:off x="470725" y="3321975"/>
            <a:ext cx="2318400" cy="12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200"/>
              <a:buFont typeface="Open Sans Medium"/>
              <a:buNone/>
              <a:defRPr sz="12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405" name="Google Shape;405;p42"/>
          <p:cNvSpPr txBox="1"/>
          <p:nvPr>
            <p:ph type="title"/>
          </p:nvPr>
        </p:nvSpPr>
        <p:spPr>
          <a:xfrm>
            <a:off x="1245150" y="401725"/>
            <a:ext cx="6653700" cy="4236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5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5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5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5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5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5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5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5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pic>
        <p:nvPicPr>
          <p:cNvPr id="406" name="Google Shape;406;p4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3944488">
            <a:off x="7631310" y="-2091754"/>
            <a:ext cx="3396154" cy="364265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048190">
            <a:off x="-1060326" y="4049474"/>
            <a:ext cx="2332475" cy="239924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408" name="Google Shape;408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687083" y="4776950"/>
            <a:ext cx="638850" cy="5391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ints 5_1">
  <p:cSld name="CUSTOM_2_1"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43"/>
          <p:cNvSpPr txBox="1"/>
          <p:nvPr>
            <p:ph idx="1" type="subTitle"/>
          </p:nvPr>
        </p:nvSpPr>
        <p:spPr>
          <a:xfrm>
            <a:off x="6354875" y="1183150"/>
            <a:ext cx="2318400" cy="99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411" name="Google Shape;411;p43"/>
          <p:cNvSpPr txBox="1"/>
          <p:nvPr>
            <p:ph idx="2" type="subTitle"/>
          </p:nvPr>
        </p:nvSpPr>
        <p:spPr>
          <a:xfrm>
            <a:off x="6354875" y="2399350"/>
            <a:ext cx="2318400" cy="104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412" name="Google Shape;412;p43"/>
          <p:cNvSpPr txBox="1"/>
          <p:nvPr>
            <p:ph idx="3" type="subTitle"/>
          </p:nvPr>
        </p:nvSpPr>
        <p:spPr>
          <a:xfrm>
            <a:off x="456925" y="1278100"/>
            <a:ext cx="2318400" cy="12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413" name="Google Shape;413;p43"/>
          <p:cNvSpPr txBox="1"/>
          <p:nvPr>
            <p:ph idx="4" type="subTitle"/>
          </p:nvPr>
        </p:nvSpPr>
        <p:spPr>
          <a:xfrm>
            <a:off x="470725" y="3321975"/>
            <a:ext cx="2318400" cy="12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414" name="Google Shape;414;p43"/>
          <p:cNvSpPr txBox="1"/>
          <p:nvPr>
            <p:ph type="title"/>
          </p:nvPr>
        </p:nvSpPr>
        <p:spPr>
          <a:xfrm>
            <a:off x="1245150" y="401725"/>
            <a:ext cx="6653700" cy="4236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5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5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5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5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5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5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5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5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grpSp>
        <p:nvGrpSpPr>
          <p:cNvPr id="415" name="Google Shape;415;p43"/>
          <p:cNvGrpSpPr/>
          <p:nvPr/>
        </p:nvGrpSpPr>
        <p:grpSpPr>
          <a:xfrm>
            <a:off x="3095387" y="1241947"/>
            <a:ext cx="2953226" cy="2951755"/>
            <a:chOff x="3102287" y="1429998"/>
            <a:chExt cx="2953226" cy="2951755"/>
          </a:xfrm>
        </p:grpSpPr>
        <p:sp>
          <p:nvSpPr>
            <p:cNvPr id="416" name="Google Shape;416;p43"/>
            <p:cNvSpPr/>
            <p:nvPr/>
          </p:nvSpPr>
          <p:spPr>
            <a:xfrm>
              <a:off x="4016728" y="1429998"/>
              <a:ext cx="1634040" cy="1193736"/>
            </a:xfrm>
            <a:custGeom>
              <a:rect b="b" l="l" r="r" t="t"/>
              <a:pathLst>
                <a:path extrusionOk="0" h="21010" w="21600">
                  <a:moveTo>
                    <a:pt x="21600" y="8145"/>
                  </a:moveTo>
                  <a:cubicBezTo>
                    <a:pt x="19118" y="4624"/>
                    <a:pt x="15943" y="2102"/>
                    <a:pt x="12437" y="865"/>
                  </a:cubicBezTo>
                  <a:cubicBezTo>
                    <a:pt x="8312" y="-590"/>
                    <a:pt x="3942" y="-201"/>
                    <a:pt x="0" y="1973"/>
                  </a:cubicBezTo>
                  <a:lnTo>
                    <a:pt x="0" y="21010"/>
                  </a:lnTo>
                  <a:cubicBezTo>
                    <a:pt x="500" y="19693"/>
                    <a:pt x="1192" y="18521"/>
                    <a:pt x="2034" y="17562"/>
                  </a:cubicBezTo>
                  <a:cubicBezTo>
                    <a:pt x="2905" y="16572"/>
                    <a:pt x="3919" y="15829"/>
                    <a:pt x="5014" y="15380"/>
                  </a:cubicBezTo>
                  <a:lnTo>
                    <a:pt x="21600" y="814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4275" lIns="14275" spcFirstLastPara="1" rIns="14275" wrap="square" tIns="1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417" name="Google Shape;417;p43"/>
            <p:cNvSpPr/>
            <p:nvPr/>
          </p:nvSpPr>
          <p:spPr>
            <a:xfrm>
              <a:off x="3102287" y="1570339"/>
              <a:ext cx="1038072" cy="1787832"/>
            </a:xfrm>
            <a:custGeom>
              <a:rect b="b" l="l" r="r" t="t"/>
              <a:pathLst>
                <a:path extrusionOk="0" h="21600" w="21156">
                  <a:moveTo>
                    <a:pt x="17200" y="0"/>
                  </a:moveTo>
                  <a:cubicBezTo>
                    <a:pt x="12221" y="1401"/>
                    <a:pt x="7988" y="3585"/>
                    <a:pt x="4962" y="6316"/>
                  </a:cubicBezTo>
                  <a:cubicBezTo>
                    <a:pt x="1268" y="9650"/>
                    <a:pt x="-444" y="13619"/>
                    <a:pt x="98" y="17595"/>
                  </a:cubicBezTo>
                  <a:lnTo>
                    <a:pt x="21156" y="21600"/>
                  </a:lnTo>
                  <a:cubicBezTo>
                    <a:pt x="19937" y="20911"/>
                    <a:pt x="18965" y="20084"/>
                    <a:pt x="18298" y="19168"/>
                  </a:cubicBezTo>
                  <a:cubicBezTo>
                    <a:pt x="17547" y="18136"/>
                    <a:pt x="17200" y="17017"/>
                    <a:pt x="17283" y="15894"/>
                  </a:cubicBezTo>
                  <a:lnTo>
                    <a:pt x="1720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4275" lIns="14275" spcFirstLastPara="1" rIns="14275" wrap="square" tIns="1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418" name="Google Shape;418;p43"/>
            <p:cNvSpPr/>
            <p:nvPr/>
          </p:nvSpPr>
          <p:spPr>
            <a:xfrm>
              <a:off x="3115511" y="3097809"/>
              <a:ext cx="1752732" cy="1245780"/>
            </a:xfrm>
            <a:custGeom>
              <a:rect b="b" l="l" r="r" t="t"/>
              <a:pathLst>
                <a:path extrusionOk="0" h="21600" w="21600">
                  <a:moveTo>
                    <a:pt x="21600" y="6445"/>
                  </a:moveTo>
                  <a:lnTo>
                    <a:pt x="13829" y="21600"/>
                  </a:lnTo>
                  <a:cubicBezTo>
                    <a:pt x="10009" y="20297"/>
                    <a:pt x="6587" y="17300"/>
                    <a:pt x="4071" y="13051"/>
                  </a:cubicBezTo>
                  <a:cubicBezTo>
                    <a:pt x="1866" y="9328"/>
                    <a:pt x="455" y="4804"/>
                    <a:pt x="0" y="0"/>
                  </a:cubicBezTo>
                  <a:lnTo>
                    <a:pt x="15759" y="7124"/>
                  </a:lnTo>
                  <a:cubicBezTo>
                    <a:pt x="16726" y="7545"/>
                    <a:pt x="17742" y="7698"/>
                    <a:pt x="18751" y="7576"/>
                  </a:cubicBezTo>
                  <a:cubicBezTo>
                    <a:pt x="19743" y="7456"/>
                    <a:pt x="20710" y="7073"/>
                    <a:pt x="21600" y="644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4275" lIns="14275" spcFirstLastPara="1" rIns="14275" wrap="square" tIns="1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419" name="Google Shape;419;p43"/>
            <p:cNvSpPr/>
            <p:nvPr/>
          </p:nvSpPr>
          <p:spPr>
            <a:xfrm>
              <a:off x="4311781" y="2799840"/>
              <a:ext cx="1526364" cy="1581913"/>
            </a:xfrm>
            <a:custGeom>
              <a:rect b="b" l="l" r="r" t="t"/>
              <a:pathLst>
                <a:path extrusionOk="0" h="21243" w="21600">
                  <a:moveTo>
                    <a:pt x="12593" y="0"/>
                  </a:moveTo>
                  <a:lnTo>
                    <a:pt x="21600" y="11784"/>
                  </a:lnTo>
                  <a:cubicBezTo>
                    <a:pt x="19267" y="15419"/>
                    <a:pt x="15759" y="18239"/>
                    <a:pt x="11598" y="19826"/>
                  </a:cubicBezTo>
                  <a:cubicBezTo>
                    <a:pt x="7919" y="21229"/>
                    <a:pt x="3894" y="21600"/>
                    <a:pt x="0" y="20896"/>
                  </a:cubicBezTo>
                  <a:lnTo>
                    <a:pt x="10857" y="6567"/>
                  </a:lnTo>
                  <a:cubicBezTo>
                    <a:pt x="11599" y="5663"/>
                    <a:pt x="12137" y="4623"/>
                    <a:pt x="12439" y="3514"/>
                  </a:cubicBezTo>
                  <a:cubicBezTo>
                    <a:pt x="12751" y="2366"/>
                    <a:pt x="12804" y="1168"/>
                    <a:pt x="1259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4275" lIns="14275" spcFirstLastPara="1" rIns="14275" wrap="square" tIns="1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420" name="Google Shape;420;p43"/>
            <p:cNvSpPr/>
            <p:nvPr/>
          </p:nvSpPr>
          <p:spPr>
            <a:xfrm>
              <a:off x="4676823" y="1946286"/>
              <a:ext cx="1378690" cy="1668222"/>
            </a:xfrm>
            <a:custGeom>
              <a:rect b="b" l="l" r="r" t="t"/>
              <a:pathLst>
                <a:path extrusionOk="0" h="21600" w="21337">
                  <a:moveTo>
                    <a:pt x="0" y="4387"/>
                  </a:moveTo>
                  <a:lnTo>
                    <a:pt x="15846" y="0"/>
                  </a:lnTo>
                  <a:cubicBezTo>
                    <a:pt x="19012" y="3104"/>
                    <a:pt x="20914" y="6970"/>
                    <a:pt x="21275" y="11038"/>
                  </a:cubicBezTo>
                  <a:cubicBezTo>
                    <a:pt x="21600" y="14704"/>
                    <a:pt x="20656" y="18371"/>
                    <a:pt x="18557" y="21600"/>
                  </a:cubicBezTo>
                  <a:lnTo>
                    <a:pt x="6371" y="7619"/>
                  </a:lnTo>
                  <a:cubicBezTo>
                    <a:pt x="5672" y="6816"/>
                    <a:pt x="4801" y="6128"/>
                    <a:pt x="3803" y="5590"/>
                  </a:cubicBezTo>
                  <a:cubicBezTo>
                    <a:pt x="2651" y="4968"/>
                    <a:pt x="1355" y="4558"/>
                    <a:pt x="0" y="438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4275" lIns="14275" spcFirstLastPara="1" rIns="14275" wrap="square" tIns="1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421" name="Google Shape;421;p43"/>
            <p:cNvSpPr txBox="1"/>
            <p:nvPr/>
          </p:nvSpPr>
          <p:spPr>
            <a:xfrm>
              <a:off x="4444343" y="1670781"/>
              <a:ext cx="312300" cy="28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7150" lIns="34300" spcFirstLastPara="1" rIns="34300" wrap="square" tIns="1715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rPr>
                <a:t>01</a:t>
              </a:r>
              <a:endParaRPr sz="1600"/>
            </a:p>
          </p:txBody>
        </p:sp>
        <p:sp>
          <p:nvSpPr>
            <p:cNvPr id="422" name="Google Shape;422;p43"/>
            <p:cNvSpPr txBox="1"/>
            <p:nvPr/>
          </p:nvSpPr>
          <p:spPr>
            <a:xfrm>
              <a:off x="5443660" y="2500224"/>
              <a:ext cx="360600" cy="28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7150" lIns="34300" spcFirstLastPara="1" rIns="34300" wrap="square" tIns="1715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rPr>
                <a:t>02</a:t>
              </a:r>
              <a:endParaRPr sz="1600"/>
            </a:p>
          </p:txBody>
        </p:sp>
        <p:sp>
          <p:nvSpPr>
            <p:cNvPr id="423" name="Google Shape;423;p43"/>
            <p:cNvSpPr txBox="1"/>
            <p:nvPr/>
          </p:nvSpPr>
          <p:spPr>
            <a:xfrm>
              <a:off x="4929328" y="3709325"/>
              <a:ext cx="368700" cy="28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7150" lIns="34300" spcFirstLastPara="1" rIns="34300" wrap="square" tIns="1715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rPr>
                <a:t>03</a:t>
              </a:r>
              <a:endParaRPr sz="1600"/>
            </a:p>
          </p:txBody>
        </p:sp>
        <p:sp>
          <p:nvSpPr>
            <p:cNvPr id="424" name="Google Shape;424;p43"/>
            <p:cNvSpPr txBox="1"/>
            <p:nvPr/>
          </p:nvSpPr>
          <p:spPr>
            <a:xfrm>
              <a:off x="3677557" y="3598802"/>
              <a:ext cx="386700" cy="28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7150" lIns="34300" spcFirstLastPara="1" rIns="34300" wrap="square" tIns="1715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rPr>
                <a:t>04</a:t>
              </a:r>
              <a:endParaRPr sz="1600"/>
            </a:p>
          </p:txBody>
        </p:sp>
        <p:sp>
          <p:nvSpPr>
            <p:cNvPr id="425" name="Google Shape;425;p43"/>
            <p:cNvSpPr txBox="1"/>
            <p:nvPr/>
          </p:nvSpPr>
          <p:spPr>
            <a:xfrm>
              <a:off x="3395840" y="2345006"/>
              <a:ext cx="380400" cy="28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7150" lIns="34300" spcFirstLastPara="1" rIns="34300" wrap="square" tIns="1715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rPr>
                <a:t>05</a:t>
              </a:r>
              <a:endParaRPr sz="1600"/>
            </a:p>
          </p:txBody>
        </p:sp>
      </p:grpSp>
      <p:sp>
        <p:nvSpPr>
          <p:cNvPr id="426" name="Google Shape;426;p43"/>
          <p:cNvSpPr txBox="1"/>
          <p:nvPr>
            <p:ph idx="5" type="subTitle"/>
          </p:nvPr>
        </p:nvSpPr>
        <p:spPr>
          <a:xfrm>
            <a:off x="6354875" y="3668350"/>
            <a:ext cx="2318400" cy="12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pic>
        <p:nvPicPr>
          <p:cNvPr descr=" " id="427" name="Google Shape;427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39374" y="4423803"/>
            <a:ext cx="247715" cy="20269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428" name="Google Shape;428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42268" y="4213922"/>
            <a:ext cx="186342" cy="15631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429" name="Google Shape;429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86354" y="4304750"/>
            <a:ext cx="9525" cy="11904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430" name="Google Shape;430;p4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619678" y="4360709"/>
            <a:ext cx="126206" cy="95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431" name="Google Shape;431;p4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648849" y="4321940"/>
            <a:ext cx="76200" cy="7619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432" name="Google Shape;432;p4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231617" y="4655018"/>
            <a:ext cx="1043003" cy="48847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433" name="Google Shape;433;p4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rot="3668457">
            <a:off x="8156892" y="75518"/>
            <a:ext cx="1043003" cy="48847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434" name="Google Shape;434;p4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-78417" y="-106680"/>
            <a:ext cx="465512" cy="5084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ints 4_3">
  <p:cSld name="CUSTOM_3_1"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44"/>
          <p:cNvSpPr txBox="1"/>
          <p:nvPr>
            <p:ph type="title"/>
          </p:nvPr>
        </p:nvSpPr>
        <p:spPr>
          <a:xfrm>
            <a:off x="1245150" y="401725"/>
            <a:ext cx="6653700" cy="4236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5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5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5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5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5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5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5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5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437" name="Google Shape;437;p44"/>
          <p:cNvSpPr txBox="1"/>
          <p:nvPr>
            <p:ph idx="1" type="subTitle"/>
          </p:nvPr>
        </p:nvSpPr>
        <p:spPr>
          <a:xfrm>
            <a:off x="1106375" y="1444225"/>
            <a:ext cx="2881500" cy="130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438" name="Google Shape;438;p44"/>
          <p:cNvSpPr txBox="1"/>
          <p:nvPr>
            <p:ph idx="2" type="subTitle"/>
          </p:nvPr>
        </p:nvSpPr>
        <p:spPr>
          <a:xfrm>
            <a:off x="5487500" y="1444225"/>
            <a:ext cx="2881500" cy="130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439" name="Google Shape;439;p44"/>
          <p:cNvSpPr txBox="1"/>
          <p:nvPr>
            <p:ph idx="3" type="subTitle"/>
          </p:nvPr>
        </p:nvSpPr>
        <p:spPr>
          <a:xfrm>
            <a:off x="1106375" y="3174175"/>
            <a:ext cx="2881500" cy="130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440" name="Google Shape;440;p44"/>
          <p:cNvSpPr txBox="1"/>
          <p:nvPr>
            <p:ph idx="4" type="subTitle"/>
          </p:nvPr>
        </p:nvSpPr>
        <p:spPr>
          <a:xfrm>
            <a:off x="5487500" y="3174175"/>
            <a:ext cx="2881500" cy="130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pic>
        <p:nvPicPr>
          <p:cNvPr descr=" " id="441" name="Google Shape;441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73358" y="-137400"/>
            <a:ext cx="638850" cy="539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Google Shape;44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048190">
            <a:off x="-1393651" y="-1381176"/>
            <a:ext cx="2332475" cy="2399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443" name="Google Shape;443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6940082">
            <a:off x="7950225" y="4082249"/>
            <a:ext cx="2524952" cy="250420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444" name="Google Shape;444;p4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35804" y="4587218"/>
            <a:ext cx="227910" cy="232497"/>
          </a:xfrm>
          <a:prstGeom prst="rect">
            <a:avLst/>
          </a:prstGeom>
          <a:noFill/>
          <a:ln>
            <a:noFill/>
          </a:ln>
        </p:spPr>
      </p:pic>
      <p:sp>
        <p:nvSpPr>
          <p:cNvPr id="445" name="Google Shape;445;p44"/>
          <p:cNvSpPr/>
          <p:nvPr/>
        </p:nvSpPr>
        <p:spPr>
          <a:xfrm>
            <a:off x="1078727" y="3782700"/>
            <a:ext cx="133200" cy="133500"/>
          </a:xfrm>
          <a:prstGeom prst="ellipse">
            <a:avLst/>
          </a:prstGeom>
          <a:noFill/>
          <a:ln cap="flat" cmpd="sng" w="508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 " id="446" name="Google Shape;446;p4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665137" y="4687566"/>
            <a:ext cx="151216" cy="30010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447" name="Google Shape;447;p4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433241" y="4427442"/>
            <a:ext cx="183322" cy="163263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Google Shape;448;p44"/>
          <p:cNvSpPr/>
          <p:nvPr/>
        </p:nvSpPr>
        <p:spPr>
          <a:xfrm>
            <a:off x="4493442" y="4578038"/>
            <a:ext cx="66600" cy="66600"/>
          </a:xfrm>
          <a:prstGeom prst="ellipse">
            <a:avLst/>
          </a:prstGeom>
          <a:noFill/>
          <a:ln cap="flat" cmpd="sng" w="50800">
            <a:solidFill>
              <a:srgbClr val="FF8B7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 " id="449" name="Google Shape;449;p4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331265" y="4497075"/>
            <a:ext cx="9525" cy="11904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450" name="Google Shape;450;p4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264590" y="4553034"/>
            <a:ext cx="126206" cy="95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451" name="Google Shape;451;p4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293760" y="4514265"/>
            <a:ext cx="76200" cy="7619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452" name="Google Shape;452;p44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278878" y="4525650"/>
            <a:ext cx="110575" cy="6785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453" name="Google Shape;453;p44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5869806" y="3735075"/>
            <a:ext cx="9525" cy="11904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454" name="Google Shape;454;p44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5817418" y="3763650"/>
            <a:ext cx="110575" cy="6785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455" name="Google Shape;455;p44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2025617" y="-236157"/>
            <a:ext cx="1043003" cy="48847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6" name="Google Shape;456;p44"/>
          <p:cNvGrpSpPr/>
          <p:nvPr/>
        </p:nvGrpSpPr>
        <p:grpSpPr>
          <a:xfrm>
            <a:off x="519426" y="1444213"/>
            <a:ext cx="487389" cy="442988"/>
            <a:chOff x="1328739" y="2128838"/>
            <a:chExt cx="487389" cy="442988"/>
          </a:xfrm>
        </p:grpSpPr>
        <p:pic>
          <p:nvPicPr>
            <p:cNvPr descr=" " id="457" name="Google Shape;457;p44"/>
            <p:cNvPicPr preferRelativeResize="0"/>
            <p:nvPr/>
          </p:nvPicPr>
          <p:blipFill rotWithShape="1">
            <a:blip r:embed="rId15">
              <a:alphaModFix/>
            </a:blip>
            <a:srcRect b="0" l="0" r="0" t="0"/>
            <a:stretch/>
          </p:blipFill>
          <p:spPr>
            <a:xfrm>
              <a:off x="1328739" y="2128838"/>
              <a:ext cx="487389" cy="42857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58" name="Google Shape;458;p44"/>
            <p:cNvSpPr/>
            <p:nvPr/>
          </p:nvSpPr>
          <p:spPr>
            <a:xfrm>
              <a:off x="1404939" y="2219325"/>
              <a:ext cx="328500" cy="35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Balsamiq Sans"/>
                <a:buNone/>
              </a:pPr>
              <a:r>
                <a:rPr b="1" i="0" lang="en" sz="1800" u="none" cap="none" strike="noStrike">
                  <a:solidFill>
                    <a:srgbClr val="FFFFFF"/>
                  </a:solidFill>
                  <a:latin typeface="Balsamiq Sans"/>
                  <a:ea typeface="Balsamiq Sans"/>
                  <a:cs typeface="Balsamiq Sans"/>
                  <a:sym typeface="Balsamiq Sans"/>
                </a:rPr>
                <a:t>01</a:t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59" name="Google Shape;459;p44"/>
          <p:cNvGrpSpPr/>
          <p:nvPr/>
        </p:nvGrpSpPr>
        <p:grpSpPr>
          <a:xfrm>
            <a:off x="5001542" y="1406388"/>
            <a:ext cx="438518" cy="442988"/>
            <a:chOff x="4343404" y="2128838"/>
            <a:chExt cx="438518" cy="442988"/>
          </a:xfrm>
        </p:grpSpPr>
        <p:pic>
          <p:nvPicPr>
            <p:cNvPr descr=" " id="460" name="Google Shape;460;p44"/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>
              <a:off x="4343404" y="2128838"/>
              <a:ext cx="438518" cy="42857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61" name="Google Shape;461;p44"/>
            <p:cNvSpPr/>
            <p:nvPr/>
          </p:nvSpPr>
          <p:spPr>
            <a:xfrm>
              <a:off x="4376742" y="2219325"/>
              <a:ext cx="366600" cy="35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Balsamiq Sans"/>
                <a:buNone/>
              </a:pPr>
              <a:r>
                <a:rPr b="1" i="0" lang="en" sz="1800" u="none" cap="none" strike="noStrike">
                  <a:solidFill>
                    <a:srgbClr val="FFFFFF"/>
                  </a:solidFill>
                  <a:latin typeface="Balsamiq Sans"/>
                  <a:ea typeface="Balsamiq Sans"/>
                  <a:cs typeface="Balsamiq Sans"/>
                  <a:sym typeface="Balsamiq Sans"/>
                </a:rPr>
                <a:t>02</a:t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62" name="Google Shape;462;p44"/>
          <p:cNvGrpSpPr/>
          <p:nvPr/>
        </p:nvGrpSpPr>
        <p:grpSpPr>
          <a:xfrm>
            <a:off x="554414" y="3110713"/>
            <a:ext cx="452400" cy="516325"/>
            <a:chOff x="1319214" y="3319463"/>
            <a:chExt cx="452400" cy="516325"/>
          </a:xfrm>
        </p:grpSpPr>
        <p:pic>
          <p:nvPicPr>
            <p:cNvPr descr=" " id="463" name="Google Shape;463;p44"/>
            <p:cNvPicPr preferRelativeResize="0"/>
            <p:nvPr/>
          </p:nvPicPr>
          <p:blipFill rotWithShape="1">
            <a:blip r:embed="rId17">
              <a:alphaModFix/>
            </a:blip>
            <a:srcRect b="0" l="0" r="0" t="0"/>
            <a:stretch/>
          </p:blipFill>
          <p:spPr>
            <a:xfrm>
              <a:off x="1325814" y="3319463"/>
              <a:ext cx="439200" cy="442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64" name="Google Shape;464;p44"/>
            <p:cNvSpPr/>
            <p:nvPr/>
          </p:nvSpPr>
          <p:spPr>
            <a:xfrm>
              <a:off x="1319214" y="3397488"/>
              <a:ext cx="452400" cy="43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200"/>
                <a:buFont typeface="Balsamiq Sans"/>
                <a:buNone/>
              </a:pPr>
              <a:r>
                <a:rPr b="1" i="0" lang="en" sz="1800" u="none" cap="none" strike="noStrike">
                  <a:solidFill>
                    <a:srgbClr val="FFFFFF"/>
                  </a:solidFill>
                  <a:latin typeface="Balsamiq Sans"/>
                  <a:ea typeface="Balsamiq Sans"/>
                  <a:cs typeface="Balsamiq Sans"/>
                  <a:sym typeface="Balsamiq Sans"/>
                </a:rPr>
                <a:t>03</a:t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65" name="Google Shape;465;p44"/>
          <p:cNvGrpSpPr/>
          <p:nvPr/>
        </p:nvGrpSpPr>
        <p:grpSpPr>
          <a:xfrm>
            <a:off x="5014732" y="3154600"/>
            <a:ext cx="412140" cy="428572"/>
            <a:chOff x="7710495" y="2986088"/>
            <a:chExt cx="412140" cy="428572"/>
          </a:xfrm>
        </p:grpSpPr>
        <p:pic>
          <p:nvPicPr>
            <p:cNvPr descr=" " id="466" name="Google Shape;466;p44"/>
            <p:cNvPicPr preferRelativeResize="0"/>
            <p:nvPr/>
          </p:nvPicPr>
          <p:blipFill rotWithShape="1">
            <a:blip r:embed="rId18">
              <a:alphaModFix/>
            </a:blip>
            <a:srcRect b="0" l="0" r="0" t="0"/>
            <a:stretch/>
          </p:blipFill>
          <p:spPr>
            <a:xfrm>
              <a:off x="7710495" y="2986088"/>
              <a:ext cx="412140" cy="42857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67" name="Google Shape;467;p44"/>
            <p:cNvSpPr/>
            <p:nvPr/>
          </p:nvSpPr>
          <p:spPr>
            <a:xfrm>
              <a:off x="7754945" y="3095625"/>
              <a:ext cx="306300" cy="292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Balsamiq Sans"/>
                <a:buNone/>
              </a:pPr>
              <a:r>
                <a:rPr b="1" i="0" lang="en" sz="1800" u="none" cap="none" strike="noStrike">
                  <a:solidFill>
                    <a:srgbClr val="FFFFFF"/>
                  </a:solidFill>
                  <a:latin typeface="Balsamiq Sans"/>
                  <a:ea typeface="Balsamiq Sans"/>
                  <a:cs typeface="Balsamiq Sans"/>
                  <a:sym typeface="Balsamiq Sans"/>
                </a:rPr>
                <a:t>04</a:t>
              </a:r>
              <a:endParaRPr i="0" sz="1800" u="none" cap="none" strike="noStrike">
                <a:solidFill>
                  <a:srgbClr val="000000"/>
                </a:solidFill>
                <a:latin typeface="Balsamiq Sans"/>
                <a:ea typeface="Balsamiq Sans"/>
                <a:cs typeface="Balsamiq Sans"/>
                <a:sym typeface="Balsamiq Sans"/>
              </a:endParaRPr>
            </a:p>
          </p:txBody>
        </p:sp>
      </p:grpSp>
    </p:spTree>
  </p:cSld>
  <p:clrMapOvr>
    <a:masterClrMapping/>
  </p:clrMapOvr>
  <p:extLst>
    <p:ext uri="{DCECCB84-F9BA-43D5-87BE-67443E8EF086}">
      <p15:sldGuideLst>
        <p15:guide id="1" pos="1404">
          <p15:clr>
            <a:srgbClr val="E46962"/>
          </p15:clr>
        </p15:guide>
        <p15:guide id="2" orient="horz" pos="979">
          <p15:clr>
            <a:srgbClr val="E46962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39.xml"/><Relationship Id="rId1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27.xml"/><Relationship Id="rId2" Type="http://schemas.openxmlformats.org/officeDocument/2006/relationships/slideLayout" Target="../slideLayouts/slideLayout28.xml"/><Relationship Id="rId3" Type="http://schemas.openxmlformats.org/officeDocument/2006/relationships/slideLayout" Target="../slideLayouts/slideLayout29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41.xml"/><Relationship Id="rId14" Type="http://schemas.openxmlformats.org/officeDocument/2006/relationships/slideLayout" Target="../slideLayouts/slideLayout40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3.xml"/><Relationship Id="rId8" Type="http://schemas.openxmlformats.org/officeDocument/2006/relationships/slideLayout" Target="../slideLayouts/slideLayout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Space Grotesk"/>
              <a:buNone/>
              <a:defRPr b="1" sz="2600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Hanken Grotesk"/>
              <a:buNone/>
              <a:defRPr b="1" sz="2800">
                <a:solidFill>
                  <a:schemeClr val="dk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Hanken Grotesk"/>
              <a:buNone/>
              <a:defRPr b="1" sz="2800">
                <a:solidFill>
                  <a:schemeClr val="dk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Hanken Grotesk"/>
              <a:buNone/>
              <a:defRPr b="1" sz="2800">
                <a:solidFill>
                  <a:schemeClr val="dk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Hanken Grotesk"/>
              <a:buNone/>
              <a:defRPr b="1" sz="2800">
                <a:solidFill>
                  <a:schemeClr val="dk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Hanken Grotesk"/>
              <a:buNone/>
              <a:defRPr b="1" sz="2800">
                <a:solidFill>
                  <a:schemeClr val="dk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Hanken Grotesk"/>
              <a:buNone/>
              <a:defRPr b="1" sz="2800">
                <a:solidFill>
                  <a:schemeClr val="dk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Hanken Grotesk"/>
              <a:buNone/>
              <a:defRPr b="1" sz="2800">
                <a:solidFill>
                  <a:schemeClr val="dk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Hanken Grotesk"/>
              <a:buNone/>
              <a:defRPr b="1" sz="2800">
                <a:solidFill>
                  <a:schemeClr val="dk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566250" y="1377275"/>
            <a:ext cx="8011500" cy="3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 Medium"/>
              <a:buChar char="●"/>
              <a:defRPr sz="1800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 Medium"/>
              <a:buChar char="○"/>
              <a:defRPr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 Medium"/>
              <a:buChar char="■"/>
              <a:defRPr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 Medium"/>
              <a:buChar char="●"/>
              <a:defRPr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 Medium"/>
              <a:buChar char="○"/>
              <a:defRPr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 Medium"/>
              <a:buChar char="■"/>
              <a:defRPr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 Medium"/>
              <a:buChar char="●"/>
              <a:defRPr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 Medium"/>
              <a:buChar char="○"/>
              <a:defRPr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 Medium"/>
              <a:buChar char="■"/>
              <a:defRPr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0290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357">
          <p15:clr>
            <a:srgbClr val="E46962"/>
          </p15:clr>
        </p15:guide>
        <p15:guide id="2" pos="5403">
          <p15:clr>
            <a:srgbClr val="E46962"/>
          </p15:clr>
        </p15:guide>
        <p15:guide id="3" orient="horz" pos="280">
          <p15:clr>
            <a:srgbClr val="E46962"/>
          </p15:clr>
        </p15:guide>
        <p15:guide id="4" orient="horz" pos="2878">
          <p15:clr>
            <a:srgbClr val="E46962"/>
          </p15:clr>
        </p15:guide>
        <p15:guide id="5" orient="horz" pos="868">
          <p15:clr>
            <a:srgbClr val="E46962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9"/>
          <p:cNvSpPr txBox="1"/>
          <p:nvPr>
            <p:ph type="title"/>
          </p:nvPr>
        </p:nvSpPr>
        <p:spPr>
          <a:xfrm>
            <a:off x="948037" y="502088"/>
            <a:ext cx="7248000" cy="7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Balsamiq Sans"/>
              <a:buNone/>
              <a:defRPr b="1" sz="4100">
                <a:solidFill>
                  <a:schemeClr val="dk1"/>
                </a:solidFill>
                <a:latin typeface="Balsamiq Sans"/>
                <a:ea typeface="Balsamiq Sans"/>
                <a:cs typeface="Balsamiq Sans"/>
                <a:sym typeface="Balsamiq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500"/>
              <a:buNone/>
              <a:defRPr sz="500"/>
            </a:lvl2pPr>
            <a:lvl3pPr lvl="2">
              <a:spcBef>
                <a:spcPts val="0"/>
              </a:spcBef>
              <a:spcAft>
                <a:spcPts val="0"/>
              </a:spcAft>
              <a:buSzPts val="500"/>
              <a:buNone/>
              <a:defRPr sz="500"/>
            </a:lvl3pPr>
            <a:lvl4pPr lvl="3">
              <a:spcBef>
                <a:spcPts val="0"/>
              </a:spcBef>
              <a:spcAft>
                <a:spcPts val="0"/>
              </a:spcAft>
              <a:buSzPts val="500"/>
              <a:buNone/>
              <a:defRPr sz="500"/>
            </a:lvl4pPr>
            <a:lvl5pPr lvl="4">
              <a:spcBef>
                <a:spcPts val="0"/>
              </a:spcBef>
              <a:spcAft>
                <a:spcPts val="0"/>
              </a:spcAft>
              <a:buSzPts val="500"/>
              <a:buNone/>
              <a:defRPr sz="500"/>
            </a:lvl5pPr>
            <a:lvl6pPr lvl="5">
              <a:spcBef>
                <a:spcPts val="0"/>
              </a:spcBef>
              <a:spcAft>
                <a:spcPts val="0"/>
              </a:spcAft>
              <a:buSzPts val="500"/>
              <a:buNone/>
              <a:defRPr sz="500"/>
            </a:lvl6pPr>
            <a:lvl7pPr lvl="6">
              <a:spcBef>
                <a:spcPts val="0"/>
              </a:spcBef>
              <a:spcAft>
                <a:spcPts val="0"/>
              </a:spcAft>
              <a:buSzPts val="500"/>
              <a:buNone/>
              <a:defRPr sz="500"/>
            </a:lvl7pPr>
            <a:lvl8pPr lvl="7">
              <a:spcBef>
                <a:spcPts val="0"/>
              </a:spcBef>
              <a:spcAft>
                <a:spcPts val="0"/>
              </a:spcAft>
              <a:buSzPts val="500"/>
              <a:buNone/>
              <a:defRPr sz="500"/>
            </a:lvl8pPr>
            <a:lvl9pPr lvl="8">
              <a:spcBef>
                <a:spcPts val="0"/>
              </a:spcBef>
              <a:spcAft>
                <a:spcPts val="0"/>
              </a:spcAft>
              <a:buSzPts val="500"/>
              <a:buNone/>
              <a:defRPr sz="500"/>
            </a:lvl9pPr>
          </a:lstStyle>
          <a:p/>
        </p:txBody>
      </p:sp>
      <p:sp>
        <p:nvSpPr>
          <p:cNvPr id="181" name="Google Shape;181;p29"/>
          <p:cNvSpPr txBox="1"/>
          <p:nvPr>
            <p:ph idx="1" type="body"/>
          </p:nvPr>
        </p:nvSpPr>
        <p:spPr>
          <a:xfrm>
            <a:off x="948100" y="2097750"/>
            <a:ext cx="7248000" cy="258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 Medium"/>
              <a:buChar char="●"/>
              <a:defRPr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 Medium"/>
              <a:buChar char="○"/>
              <a:defRPr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 Medium"/>
              <a:buChar char="■"/>
              <a:defRPr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 Medium"/>
              <a:buChar char="●"/>
              <a:defRPr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 Medium"/>
              <a:buChar char="○"/>
              <a:defRPr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 Medium"/>
              <a:buChar char="■"/>
              <a:defRPr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 Medium"/>
              <a:buChar char="●"/>
              <a:defRPr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 Medium"/>
              <a:buChar char="○"/>
              <a:defRPr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 Medium"/>
              <a:buChar char="■"/>
              <a:defRPr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  <p:sldLayoutId id="2147483687" r:id="rId14"/>
    <p:sldLayoutId id="2147483688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6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3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5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2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4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9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7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1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8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34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4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4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54"/>
          <p:cNvSpPr txBox="1"/>
          <p:nvPr>
            <p:ph type="title"/>
          </p:nvPr>
        </p:nvSpPr>
        <p:spPr>
          <a:xfrm>
            <a:off x="732150" y="1432763"/>
            <a:ext cx="7679700" cy="726900"/>
          </a:xfrm>
          <a:prstGeom prst="rect">
            <a:avLst/>
          </a:prstGeom>
        </p:spPr>
        <p:txBody>
          <a:bodyPr anchorCtr="0" anchor="b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Creating To-do App and Weather App</a:t>
            </a:r>
            <a:endParaRPr/>
          </a:p>
        </p:txBody>
      </p:sp>
      <p:sp>
        <p:nvSpPr>
          <p:cNvPr id="525" name="Google Shape;525;p54"/>
          <p:cNvSpPr txBox="1"/>
          <p:nvPr>
            <p:ph idx="1" type="body"/>
          </p:nvPr>
        </p:nvSpPr>
        <p:spPr>
          <a:xfrm>
            <a:off x="732150" y="2229500"/>
            <a:ext cx="7679700" cy="195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presentation covers the process of creating a To-do app and a Weather app using React.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55"/>
          <p:cNvSpPr txBox="1"/>
          <p:nvPr>
            <p:ph type="title"/>
          </p:nvPr>
        </p:nvSpPr>
        <p:spPr>
          <a:xfrm>
            <a:off x="1245150" y="401725"/>
            <a:ext cx="6653700" cy="4236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To-do App - Defining Requirements</a:t>
            </a:r>
            <a:endParaRPr/>
          </a:p>
        </p:txBody>
      </p:sp>
      <p:sp>
        <p:nvSpPr>
          <p:cNvPr id="531" name="Google Shape;531;p55"/>
          <p:cNvSpPr txBox="1"/>
          <p:nvPr>
            <p:ph idx="1" type="subTitle"/>
          </p:nvPr>
        </p:nvSpPr>
        <p:spPr>
          <a:xfrm>
            <a:off x="1106375" y="1444225"/>
            <a:ext cx="2881500" cy="130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Creating a rough idea for To-do List</a:t>
            </a:r>
            <a:endParaRPr/>
          </a:p>
        </p:txBody>
      </p:sp>
      <p:sp>
        <p:nvSpPr>
          <p:cNvPr id="532" name="Google Shape;532;p55"/>
          <p:cNvSpPr txBox="1"/>
          <p:nvPr>
            <p:ph idx="2" type="subTitle"/>
          </p:nvPr>
        </p:nvSpPr>
        <p:spPr>
          <a:xfrm>
            <a:off x="5487500" y="1444225"/>
            <a:ext cx="2881500" cy="130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Started with To-do App</a:t>
            </a:r>
            <a:endParaRPr/>
          </a:p>
        </p:txBody>
      </p:sp>
      <p:sp>
        <p:nvSpPr>
          <p:cNvPr id="533" name="Google Shape;533;p55"/>
          <p:cNvSpPr txBox="1"/>
          <p:nvPr>
            <p:ph idx="3" type="subTitle"/>
          </p:nvPr>
        </p:nvSpPr>
        <p:spPr>
          <a:xfrm>
            <a:off x="1106375" y="3174175"/>
            <a:ext cx="2881500" cy="130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Defining the requirements</a:t>
            </a:r>
            <a:endParaRPr/>
          </a:p>
        </p:txBody>
      </p:sp>
      <p:sp>
        <p:nvSpPr>
          <p:cNvPr id="534" name="Google Shape;534;p55"/>
          <p:cNvSpPr txBox="1"/>
          <p:nvPr>
            <p:ph idx="4" type="subTitle"/>
          </p:nvPr>
        </p:nvSpPr>
        <p:spPr>
          <a:xfrm>
            <a:off x="5487500" y="3174175"/>
            <a:ext cx="2881500" cy="130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Researching how to take input from the user and display using hooks in React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56"/>
          <p:cNvSpPr txBox="1"/>
          <p:nvPr>
            <p:ph idx="1" type="subTitle"/>
          </p:nvPr>
        </p:nvSpPr>
        <p:spPr>
          <a:xfrm>
            <a:off x="4135200" y="1595175"/>
            <a:ext cx="4176600" cy="19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Researching how to enter multiple data in the todo list</a:t>
            </a:r>
            <a:endParaRPr/>
          </a:p>
          <a:p>
            <a:pPr indent="-31115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Finding the logic for adding a delete button</a:t>
            </a:r>
            <a:endParaRPr/>
          </a:p>
          <a:p>
            <a:pPr indent="-31115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Adding an update function</a:t>
            </a:r>
            <a:endParaRPr/>
          </a:p>
        </p:txBody>
      </p:sp>
      <p:sp>
        <p:nvSpPr>
          <p:cNvPr id="540" name="Google Shape;540;p56"/>
          <p:cNvSpPr txBox="1"/>
          <p:nvPr>
            <p:ph type="title"/>
          </p:nvPr>
        </p:nvSpPr>
        <p:spPr>
          <a:xfrm>
            <a:off x="4135200" y="650250"/>
            <a:ext cx="4270500" cy="7269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To-do App - Adding Functionality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57"/>
          <p:cNvSpPr txBox="1"/>
          <p:nvPr>
            <p:ph type="title"/>
          </p:nvPr>
        </p:nvSpPr>
        <p:spPr>
          <a:xfrm>
            <a:off x="642700" y="650250"/>
            <a:ext cx="4270500" cy="7269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To-do App - Designing UI</a:t>
            </a:r>
            <a:endParaRPr/>
          </a:p>
        </p:txBody>
      </p:sp>
      <p:sp>
        <p:nvSpPr>
          <p:cNvPr id="546" name="Google Shape;546;p57"/>
          <p:cNvSpPr txBox="1"/>
          <p:nvPr>
            <p:ph idx="1" type="subTitle"/>
          </p:nvPr>
        </p:nvSpPr>
        <p:spPr>
          <a:xfrm>
            <a:off x="1185925" y="1687125"/>
            <a:ext cx="3727200" cy="9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Adding styling and layout</a:t>
            </a:r>
            <a:endParaRPr/>
          </a:p>
        </p:txBody>
      </p:sp>
      <p:sp>
        <p:nvSpPr>
          <p:cNvPr id="547" name="Google Shape;547;p57"/>
          <p:cNvSpPr txBox="1"/>
          <p:nvPr>
            <p:ph idx="3" type="subTitle"/>
          </p:nvPr>
        </p:nvSpPr>
        <p:spPr>
          <a:xfrm>
            <a:off x="1185925" y="2726325"/>
            <a:ext cx="3727200" cy="9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Creating the UI for the To-do app</a:t>
            </a:r>
            <a:endParaRPr/>
          </a:p>
        </p:txBody>
      </p:sp>
      <p:sp>
        <p:nvSpPr>
          <p:cNvPr id="548" name="Google Shape;548;p57"/>
          <p:cNvSpPr txBox="1"/>
          <p:nvPr>
            <p:ph idx="4" type="subTitle"/>
          </p:nvPr>
        </p:nvSpPr>
        <p:spPr>
          <a:xfrm>
            <a:off x="1185925" y="3765525"/>
            <a:ext cx="3727200" cy="9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Complete designing of the UI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58"/>
          <p:cNvSpPr txBox="1"/>
          <p:nvPr>
            <p:ph type="title"/>
          </p:nvPr>
        </p:nvSpPr>
        <p:spPr>
          <a:xfrm>
            <a:off x="632175" y="650250"/>
            <a:ext cx="5046000" cy="7269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Weather App - Getting Started</a:t>
            </a:r>
            <a:endParaRPr/>
          </a:p>
        </p:txBody>
      </p:sp>
      <p:sp>
        <p:nvSpPr>
          <p:cNvPr id="554" name="Google Shape;554;p58"/>
          <p:cNvSpPr txBox="1"/>
          <p:nvPr>
            <p:ph idx="1" type="subTitle"/>
          </p:nvPr>
        </p:nvSpPr>
        <p:spPr>
          <a:xfrm>
            <a:off x="642700" y="1562500"/>
            <a:ext cx="4337400" cy="19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Researching and gathering information for initiating the weather app</a:t>
            </a:r>
            <a:endParaRPr/>
          </a:p>
          <a:p>
            <a:pPr indent="-31115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Finding an API to get the details of the current weather</a:t>
            </a:r>
            <a:endParaRPr/>
          </a:p>
          <a:p>
            <a:pPr indent="-31115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Implementing API using axios to retrieve data</a:t>
            </a:r>
            <a:endParaRPr/>
          </a:p>
          <a:p>
            <a:pPr indent="-31115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Using useEffect to automatically display weather data when the app is started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59"/>
          <p:cNvSpPr txBox="1"/>
          <p:nvPr>
            <p:ph type="title"/>
          </p:nvPr>
        </p:nvSpPr>
        <p:spPr>
          <a:xfrm>
            <a:off x="4135200" y="650250"/>
            <a:ext cx="4270500" cy="7269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Weather App - Converting Temperature</a:t>
            </a:r>
            <a:endParaRPr/>
          </a:p>
        </p:txBody>
      </p:sp>
      <p:sp>
        <p:nvSpPr>
          <p:cNvPr id="560" name="Google Shape;560;p59"/>
          <p:cNvSpPr txBox="1"/>
          <p:nvPr>
            <p:ph idx="1" type="subTitle"/>
          </p:nvPr>
        </p:nvSpPr>
        <p:spPr>
          <a:xfrm>
            <a:off x="4678425" y="1687125"/>
            <a:ext cx="3727200" cy="9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Exploring different methods and formulas for temperature conversion</a:t>
            </a:r>
            <a:endParaRPr/>
          </a:p>
        </p:txBody>
      </p:sp>
      <p:sp>
        <p:nvSpPr>
          <p:cNvPr id="561" name="Google Shape;561;p59"/>
          <p:cNvSpPr txBox="1"/>
          <p:nvPr>
            <p:ph idx="3" type="subTitle"/>
          </p:nvPr>
        </p:nvSpPr>
        <p:spPr>
          <a:xfrm>
            <a:off x="4678425" y="2726325"/>
            <a:ext cx="3727200" cy="9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Researching how to convert data from Kelvin to Celsius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60"/>
          <p:cNvSpPr txBox="1"/>
          <p:nvPr>
            <p:ph type="title"/>
          </p:nvPr>
        </p:nvSpPr>
        <p:spPr>
          <a:xfrm>
            <a:off x="530400" y="2208300"/>
            <a:ext cx="8083200" cy="7269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you. Please feel free to ask any questions. 😄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61"/>
          <p:cNvSpPr txBox="1"/>
          <p:nvPr>
            <p:ph type="title"/>
          </p:nvPr>
        </p:nvSpPr>
        <p:spPr>
          <a:xfrm>
            <a:off x="732150" y="1432763"/>
            <a:ext cx="7679700" cy="726900"/>
          </a:xfrm>
          <a:prstGeom prst="rect">
            <a:avLst/>
          </a:prstGeom>
        </p:spPr>
        <p:txBody>
          <a:bodyPr anchorCtr="0" anchor="b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To-do and Weather App Presentation</a:t>
            </a:r>
            <a:endParaRPr/>
          </a:p>
        </p:txBody>
      </p:sp>
      <p:sp>
        <p:nvSpPr>
          <p:cNvPr id="572" name="Google Shape;572;p61"/>
          <p:cNvSpPr txBox="1"/>
          <p:nvPr>
            <p:ph idx="1" type="body"/>
          </p:nvPr>
        </p:nvSpPr>
        <p:spPr>
          <a:xfrm>
            <a:off x="732150" y="2229500"/>
            <a:ext cx="7679700" cy="195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presentation provides an overview of the development process for a To-do and Weather App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7" name="Google Shape;577;p62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25576" r="25576" t="0"/>
          <a:stretch/>
        </p:blipFill>
        <p:spPr>
          <a:xfrm>
            <a:off x="5735849" y="110100"/>
            <a:ext cx="3285300" cy="4923300"/>
          </a:xfrm>
          <a:prstGeom prst="roundRect">
            <a:avLst>
              <a:gd fmla="val 16667" name="adj"/>
            </a:avLst>
          </a:prstGeom>
        </p:spPr>
      </p:pic>
      <p:sp>
        <p:nvSpPr>
          <p:cNvPr id="578" name="Google Shape;578;p62"/>
          <p:cNvSpPr txBox="1"/>
          <p:nvPr>
            <p:ph type="title"/>
          </p:nvPr>
        </p:nvSpPr>
        <p:spPr>
          <a:xfrm>
            <a:off x="642700" y="650250"/>
            <a:ext cx="4270500" cy="7269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(15/01/2024): To-do App - Defining Requirements</a:t>
            </a:r>
            <a:endParaRPr/>
          </a:p>
        </p:txBody>
      </p:sp>
      <p:sp>
        <p:nvSpPr>
          <p:cNvPr id="579" name="Google Shape;579;p62"/>
          <p:cNvSpPr txBox="1"/>
          <p:nvPr>
            <p:ph idx="1" type="subTitle"/>
          </p:nvPr>
        </p:nvSpPr>
        <p:spPr>
          <a:xfrm>
            <a:off x="1185925" y="1687125"/>
            <a:ext cx="3727200" cy="9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Researching how to take input from the user and display using hooks in React</a:t>
            </a:r>
            <a:endParaRPr/>
          </a:p>
        </p:txBody>
      </p:sp>
      <p:sp>
        <p:nvSpPr>
          <p:cNvPr id="580" name="Google Shape;580;p62"/>
          <p:cNvSpPr txBox="1"/>
          <p:nvPr>
            <p:ph idx="3" type="subTitle"/>
          </p:nvPr>
        </p:nvSpPr>
        <p:spPr>
          <a:xfrm>
            <a:off x="1185925" y="2726325"/>
            <a:ext cx="3727200" cy="9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Defining the requirements for the To-do App</a:t>
            </a:r>
            <a:endParaRPr/>
          </a:p>
        </p:txBody>
      </p:sp>
      <p:sp>
        <p:nvSpPr>
          <p:cNvPr id="581" name="Google Shape;581;p62"/>
          <p:cNvSpPr txBox="1"/>
          <p:nvPr>
            <p:ph idx="4" type="subTitle"/>
          </p:nvPr>
        </p:nvSpPr>
        <p:spPr>
          <a:xfrm>
            <a:off x="1185925" y="3765525"/>
            <a:ext cx="3727200" cy="9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Creating a rough idea for the To-do List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6" name="Google Shape;586;p63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27581" r="27585" t="0"/>
          <a:stretch/>
        </p:blipFill>
        <p:spPr>
          <a:xfrm>
            <a:off x="5735849" y="110100"/>
            <a:ext cx="3285300" cy="4923300"/>
          </a:xfrm>
          <a:prstGeom prst="roundRect">
            <a:avLst>
              <a:gd fmla="val 16667" name="adj"/>
            </a:avLst>
          </a:prstGeom>
        </p:spPr>
      </p:pic>
      <p:sp>
        <p:nvSpPr>
          <p:cNvPr id="587" name="Google Shape;587;p63"/>
          <p:cNvSpPr txBox="1"/>
          <p:nvPr>
            <p:ph type="title"/>
          </p:nvPr>
        </p:nvSpPr>
        <p:spPr>
          <a:xfrm>
            <a:off x="642700" y="650250"/>
            <a:ext cx="4270500" cy="7269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(16/01/2024): To-do App - Adding Functionality</a:t>
            </a:r>
            <a:endParaRPr/>
          </a:p>
        </p:txBody>
      </p:sp>
      <p:sp>
        <p:nvSpPr>
          <p:cNvPr id="588" name="Google Shape;588;p63"/>
          <p:cNvSpPr txBox="1"/>
          <p:nvPr>
            <p:ph idx="1" type="subTitle"/>
          </p:nvPr>
        </p:nvSpPr>
        <p:spPr>
          <a:xfrm>
            <a:off x="1185925" y="1687125"/>
            <a:ext cx="3727200" cy="9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Implementing the update function</a:t>
            </a:r>
            <a:endParaRPr/>
          </a:p>
        </p:txBody>
      </p:sp>
      <p:sp>
        <p:nvSpPr>
          <p:cNvPr id="589" name="Google Shape;589;p63"/>
          <p:cNvSpPr txBox="1"/>
          <p:nvPr>
            <p:ph idx="3" type="subTitle"/>
          </p:nvPr>
        </p:nvSpPr>
        <p:spPr>
          <a:xfrm>
            <a:off x="1185925" y="2726325"/>
            <a:ext cx="3727200" cy="9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Researching how to enter multiple data in the todo list</a:t>
            </a:r>
            <a:endParaRPr/>
          </a:p>
        </p:txBody>
      </p:sp>
      <p:sp>
        <p:nvSpPr>
          <p:cNvPr id="590" name="Google Shape;590;p63"/>
          <p:cNvSpPr txBox="1"/>
          <p:nvPr>
            <p:ph idx="4" type="subTitle"/>
          </p:nvPr>
        </p:nvSpPr>
        <p:spPr>
          <a:xfrm>
            <a:off x="1185925" y="3765525"/>
            <a:ext cx="3727200" cy="9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Finding the logic for adding a delete button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5" name="Google Shape;595;p64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30763" r="30763" t="0"/>
          <a:stretch/>
        </p:blipFill>
        <p:spPr>
          <a:xfrm>
            <a:off x="5782350" y="110350"/>
            <a:ext cx="3249000" cy="4869000"/>
          </a:xfrm>
          <a:prstGeom prst="roundRect">
            <a:avLst>
              <a:gd fmla="val 16667" name="adj"/>
            </a:avLst>
          </a:prstGeom>
        </p:spPr>
      </p:pic>
      <p:sp>
        <p:nvSpPr>
          <p:cNvPr id="596" name="Google Shape;596;p64"/>
          <p:cNvSpPr txBox="1"/>
          <p:nvPr>
            <p:ph type="title"/>
          </p:nvPr>
        </p:nvSpPr>
        <p:spPr>
          <a:xfrm>
            <a:off x="632175" y="650250"/>
            <a:ext cx="5046000" cy="7269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(17/01/2024): To-do App - UI Design</a:t>
            </a:r>
            <a:endParaRPr/>
          </a:p>
        </p:txBody>
      </p:sp>
      <p:sp>
        <p:nvSpPr>
          <p:cNvPr id="597" name="Google Shape;597;p64"/>
          <p:cNvSpPr txBox="1"/>
          <p:nvPr>
            <p:ph idx="1" type="subTitle"/>
          </p:nvPr>
        </p:nvSpPr>
        <p:spPr>
          <a:xfrm>
            <a:off x="642700" y="1562500"/>
            <a:ext cx="4337400" cy="19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Creating a complete design for the Todo App</a:t>
            </a:r>
            <a:endParaRPr/>
          </a:p>
          <a:p>
            <a:pPr indent="-31115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Designing the user interface for the app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65"/>
          <p:cNvSpPr txBox="1"/>
          <p:nvPr>
            <p:ph type="title"/>
          </p:nvPr>
        </p:nvSpPr>
        <p:spPr>
          <a:xfrm>
            <a:off x="642700" y="650250"/>
            <a:ext cx="4270500" cy="7269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(18/01/2024): Weather App - Research and Implementation</a:t>
            </a:r>
            <a:endParaRPr/>
          </a:p>
        </p:txBody>
      </p:sp>
      <p:sp>
        <p:nvSpPr>
          <p:cNvPr id="603" name="Google Shape;603;p65"/>
          <p:cNvSpPr txBox="1"/>
          <p:nvPr>
            <p:ph idx="1" type="subTitle"/>
          </p:nvPr>
        </p:nvSpPr>
        <p:spPr>
          <a:xfrm>
            <a:off x="1185925" y="1687125"/>
            <a:ext cx="3727200" cy="9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Implementing the weather app using axios and useEffect</a:t>
            </a:r>
            <a:endParaRPr/>
          </a:p>
        </p:txBody>
      </p:sp>
      <p:sp>
        <p:nvSpPr>
          <p:cNvPr id="604" name="Google Shape;604;p65"/>
          <p:cNvSpPr txBox="1"/>
          <p:nvPr>
            <p:ph idx="3" type="subTitle"/>
          </p:nvPr>
        </p:nvSpPr>
        <p:spPr>
          <a:xfrm>
            <a:off x="1185925" y="2726325"/>
            <a:ext cx="3727200" cy="9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Researching and gathering information for initiating the Weather App</a:t>
            </a:r>
            <a:endParaRPr/>
          </a:p>
        </p:txBody>
      </p:sp>
      <p:sp>
        <p:nvSpPr>
          <p:cNvPr id="605" name="Google Shape;605;p65"/>
          <p:cNvSpPr txBox="1"/>
          <p:nvPr>
            <p:ph idx="4" type="subTitle"/>
          </p:nvPr>
        </p:nvSpPr>
        <p:spPr>
          <a:xfrm>
            <a:off x="1185925" y="3765525"/>
            <a:ext cx="3727200" cy="9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Getting the API for current weather details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67"/>
          <p:cNvSpPr txBox="1"/>
          <p:nvPr>
            <p:ph type="title"/>
          </p:nvPr>
        </p:nvSpPr>
        <p:spPr>
          <a:xfrm>
            <a:off x="732150" y="1432763"/>
            <a:ext cx="7679700" cy="726900"/>
          </a:xfrm>
          <a:prstGeom prst="rect">
            <a:avLst/>
          </a:prstGeom>
        </p:spPr>
        <p:txBody>
          <a:bodyPr anchorCtr="0" anchor="b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Creating Weather App</a:t>
            </a:r>
            <a:endParaRPr/>
          </a:p>
        </p:txBody>
      </p:sp>
      <p:sp>
        <p:nvSpPr>
          <p:cNvPr id="615" name="Google Shape;615;p67"/>
          <p:cNvSpPr txBox="1"/>
          <p:nvPr>
            <p:ph idx="1" type="body"/>
          </p:nvPr>
        </p:nvSpPr>
        <p:spPr>
          <a:xfrm>
            <a:off x="732150" y="2229500"/>
            <a:ext cx="7679700" cy="195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Building a weather app using API data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68"/>
          <p:cNvSpPr txBox="1"/>
          <p:nvPr>
            <p:ph type="title"/>
          </p:nvPr>
        </p:nvSpPr>
        <p:spPr>
          <a:xfrm>
            <a:off x="1245150" y="401725"/>
            <a:ext cx="6653700" cy="4236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621" name="Google Shape;621;p68"/>
          <p:cNvSpPr txBox="1"/>
          <p:nvPr>
            <p:ph idx="1" type="subTitle"/>
          </p:nvPr>
        </p:nvSpPr>
        <p:spPr>
          <a:xfrm>
            <a:off x="1106375" y="1444225"/>
            <a:ext cx="2881500" cy="130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Setting up state for data</a:t>
            </a:r>
            <a:endParaRPr/>
          </a:p>
        </p:txBody>
      </p:sp>
      <p:sp>
        <p:nvSpPr>
          <p:cNvPr id="622" name="Google Shape;622;p68"/>
          <p:cNvSpPr txBox="1"/>
          <p:nvPr>
            <p:ph idx="2" type="subTitle"/>
          </p:nvPr>
        </p:nvSpPr>
        <p:spPr>
          <a:xfrm>
            <a:off x="5487500" y="1444225"/>
            <a:ext cx="2881500" cy="130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Fetching data from API using AXIOS</a:t>
            </a:r>
            <a:endParaRPr/>
          </a:p>
        </p:txBody>
      </p:sp>
      <p:sp>
        <p:nvSpPr>
          <p:cNvPr id="623" name="Google Shape;623;p68"/>
          <p:cNvSpPr txBox="1"/>
          <p:nvPr>
            <p:ph idx="3" type="subTitle"/>
          </p:nvPr>
        </p:nvSpPr>
        <p:spPr>
          <a:xfrm>
            <a:off x="1106375" y="3174175"/>
            <a:ext cx="2881500" cy="130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Understanding the data format</a:t>
            </a:r>
            <a:endParaRPr/>
          </a:p>
        </p:txBody>
      </p:sp>
      <p:sp>
        <p:nvSpPr>
          <p:cNvPr id="624" name="Google Shape;624;p68"/>
          <p:cNvSpPr txBox="1"/>
          <p:nvPr>
            <p:ph idx="4" type="subTitle"/>
          </p:nvPr>
        </p:nvSpPr>
        <p:spPr>
          <a:xfrm>
            <a:off x="5487500" y="3174175"/>
            <a:ext cx="2881500" cy="130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Rendering data on weather app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9" name="Google Shape;629;p69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24978" r="24973" t="0"/>
          <a:stretch/>
        </p:blipFill>
        <p:spPr>
          <a:xfrm>
            <a:off x="123700" y="159225"/>
            <a:ext cx="3227400" cy="4836600"/>
          </a:xfrm>
          <a:prstGeom prst="roundRect">
            <a:avLst>
              <a:gd fmla="val 16667" name="adj"/>
            </a:avLst>
          </a:prstGeom>
        </p:spPr>
      </p:pic>
      <p:sp>
        <p:nvSpPr>
          <p:cNvPr id="630" name="Google Shape;630;p69"/>
          <p:cNvSpPr txBox="1"/>
          <p:nvPr>
            <p:ph idx="1" type="subTitle"/>
          </p:nvPr>
        </p:nvSpPr>
        <p:spPr>
          <a:xfrm>
            <a:off x="4135200" y="1595175"/>
            <a:ext cx="4176600" cy="19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Converting data from Kelvin to Celsius</a:t>
            </a:r>
            <a:endParaRPr/>
          </a:p>
          <a:p>
            <a:pPr indent="-31115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Fetching daily and hourly data from another API</a:t>
            </a:r>
            <a:endParaRPr/>
          </a:p>
          <a:p>
            <a:pPr indent="-31115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Making UI changes</a:t>
            </a:r>
            <a:endParaRPr/>
          </a:p>
          <a:p>
            <a:pPr indent="-31115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Setting variables for latitude and longitude</a:t>
            </a:r>
            <a:endParaRPr/>
          </a:p>
        </p:txBody>
      </p:sp>
      <p:sp>
        <p:nvSpPr>
          <p:cNvPr id="631" name="Google Shape;631;p69"/>
          <p:cNvSpPr txBox="1"/>
          <p:nvPr>
            <p:ph type="title"/>
          </p:nvPr>
        </p:nvSpPr>
        <p:spPr>
          <a:xfrm>
            <a:off x="4135200" y="650250"/>
            <a:ext cx="4270500" cy="7269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Rendering Data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70"/>
          <p:cNvSpPr txBox="1"/>
          <p:nvPr>
            <p:ph type="title"/>
          </p:nvPr>
        </p:nvSpPr>
        <p:spPr>
          <a:xfrm>
            <a:off x="1245150" y="401725"/>
            <a:ext cx="6653700" cy="4236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Manipulation</a:t>
            </a:r>
            <a:endParaRPr/>
          </a:p>
        </p:txBody>
      </p:sp>
      <p:sp>
        <p:nvSpPr>
          <p:cNvPr id="637" name="Google Shape;637;p70"/>
          <p:cNvSpPr txBox="1"/>
          <p:nvPr>
            <p:ph idx="1" type="subTitle"/>
          </p:nvPr>
        </p:nvSpPr>
        <p:spPr>
          <a:xfrm>
            <a:off x="1106375" y="1444225"/>
            <a:ext cx="2881500" cy="130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Rendering specific data on weather app</a:t>
            </a:r>
            <a:endParaRPr/>
          </a:p>
        </p:txBody>
      </p:sp>
      <p:sp>
        <p:nvSpPr>
          <p:cNvPr id="638" name="Google Shape;638;p70"/>
          <p:cNvSpPr txBox="1"/>
          <p:nvPr>
            <p:ph idx="2" type="subTitle"/>
          </p:nvPr>
        </p:nvSpPr>
        <p:spPr>
          <a:xfrm>
            <a:off x="5487500" y="1444225"/>
            <a:ext cx="2881500" cy="130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Slicing data using splice() method</a:t>
            </a:r>
            <a:endParaRPr/>
          </a:p>
        </p:txBody>
      </p:sp>
      <p:sp>
        <p:nvSpPr>
          <p:cNvPr id="639" name="Google Shape;639;p70"/>
          <p:cNvSpPr txBox="1"/>
          <p:nvPr>
            <p:ph idx="3" type="subTitle"/>
          </p:nvPr>
        </p:nvSpPr>
        <p:spPr>
          <a:xfrm>
            <a:off x="1106375" y="3174175"/>
            <a:ext cx="2881500" cy="130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Converting Kelvin data to Celsius</a:t>
            </a:r>
            <a:endParaRPr/>
          </a:p>
        </p:txBody>
      </p:sp>
      <p:sp>
        <p:nvSpPr>
          <p:cNvPr id="640" name="Google Shape;640;p70"/>
          <p:cNvSpPr txBox="1"/>
          <p:nvPr>
            <p:ph idx="4" type="subTitle"/>
          </p:nvPr>
        </p:nvSpPr>
        <p:spPr>
          <a:xfrm>
            <a:off x="5487500" y="3174175"/>
            <a:ext cx="2881500" cy="130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Rendering data for a specific city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" name="Google Shape;645;p71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27322" r="27322" t="0"/>
          <a:stretch/>
        </p:blipFill>
        <p:spPr>
          <a:xfrm>
            <a:off x="5735849" y="110100"/>
            <a:ext cx="3285300" cy="4923300"/>
          </a:xfrm>
          <a:prstGeom prst="roundRect">
            <a:avLst>
              <a:gd fmla="val 16667" name="adj"/>
            </a:avLst>
          </a:prstGeom>
        </p:spPr>
      </p:pic>
      <p:sp>
        <p:nvSpPr>
          <p:cNvPr id="646" name="Google Shape;646;p71"/>
          <p:cNvSpPr txBox="1"/>
          <p:nvPr>
            <p:ph type="title"/>
          </p:nvPr>
        </p:nvSpPr>
        <p:spPr>
          <a:xfrm>
            <a:off x="642700" y="650250"/>
            <a:ext cx="4270500" cy="7269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Additional Features</a:t>
            </a:r>
            <a:endParaRPr/>
          </a:p>
        </p:txBody>
      </p:sp>
      <p:sp>
        <p:nvSpPr>
          <p:cNvPr id="647" name="Google Shape;647;p71"/>
          <p:cNvSpPr txBox="1"/>
          <p:nvPr>
            <p:ph idx="1" type="subTitle"/>
          </p:nvPr>
        </p:nvSpPr>
        <p:spPr>
          <a:xfrm>
            <a:off x="1185925" y="1687125"/>
            <a:ext cx="3727200" cy="9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Implementing Fahrenheit conversion</a:t>
            </a:r>
            <a:endParaRPr/>
          </a:p>
        </p:txBody>
      </p:sp>
      <p:sp>
        <p:nvSpPr>
          <p:cNvPr id="648" name="Google Shape;648;p71"/>
          <p:cNvSpPr txBox="1"/>
          <p:nvPr>
            <p:ph idx="3" type="subTitle"/>
          </p:nvPr>
        </p:nvSpPr>
        <p:spPr>
          <a:xfrm>
            <a:off x="1185925" y="2726325"/>
            <a:ext cx="3727200" cy="9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Implementing current location feature</a:t>
            </a:r>
            <a:endParaRPr/>
          </a:p>
        </p:txBody>
      </p:sp>
      <p:sp>
        <p:nvSpPr>
          <p:cNvPr id="649" name="Google Shape;649;p71"/>
          <p:cNvSpPr txBox="1"/>
          <p:nvPr>
            <p:ph idx="4" type="subTitle"/>
          </p:nvPr>
        </p:nvSpPr>
        <p:spPr>
          <a:xfrm>
            <a:off x="1185925" y="3765525"/>
            <a:ext cx="3727200" cy="9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navigator.geolocation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72"/>
          <p:cNvSpPr txBox="1"/>
          <p:nvPr>
            <p:ph type="title"/>
          </p:nvPr>
        </p:nvSpPr>
        <p:spPr>
          <a:xfrm>
            <a:off x="530400" y="2208300"/>
            <a:ext cx="8083200" cy="7269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 for your time 😊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73"/>
          <p:cNvSpPr txBox="1"/>
          <p:nvPr>
            <p:ph type="title"/>
          </p:nvPr>
        </p:nvSpPr>
        <p:spPr>
          <a:xfrm>
            <a:off x="732150" y="1432763"/>
            <a:ext cx="7679700" cy="726900"/>
          </a:xfrm>
          <a:prstGeom prst="rect">
            <a:avLst/>
          </a:prstGeom>
        </p:spPr>
        <p:txBody>
          <a:bodyPr anchorCtr="0" anchor="b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Creating a Weather App</a:t>
            </a:r>
            <a:endParaRPr/>
          </a:p>
        </p:txBody>
      </p:sp>
      <p:sp>
        <p:nvSpPr>
          <p:cNvPr id="660" name="Google Shape;660;p73"/>
          <p:cNvSpPr txBox="1"/>
          <p:nvPr>
            <p:ph idx="1" type="body"/>
          </p:nvPr>
        </p:nvSpPr>
        <p:spPr>
          <a:xfrm>
            <a:off x="732150" y="2229500"/>
            <a:ext cx="7679700" cy="195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presentation will guide you through the process of creating a weather app using API data and converting temperature units.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7F6"/>
        </a:solidFill>
      </p:bgPr>
    </p:bg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47"/>
          <p:cNvSpPr txBox="1"/>
          <p:nvPr>
            <p:ph type="title"/>
          </p:nvPr>
        </p:nvSpPr>
        <p:spPr>
          <a:xfrm>
            <a:off x="732150" y="1432763"/>
            <a:ext cx="7679700" cy="7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8170F"/>
                </a:solidFill>
                <a:latin typeface="Krona One"/>
                <a:ea typeface="Krona One"/>
                <a:cs typeface="Krona One"/>
                <a:sym typeface="Krona One"/>
              </a:rPr>
              <a:t>Project Presentation</a:t>
            </a:r>
            <a:endParaRPr>
              <a:solidFill>
                <a:srgbClr val="08170F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483" name="Google Shape;483;p47"/>
          <p:cNvSpPr txBox="1"/>
          <p:nvPr>
            <p:ph idx="1" type="body"/>
          </p:nvPr>
        </p:nvSpPr>
        <p:spPr>
          <a:xfrm>
            <a:off x="732150" y="2229500"/>
            <a:ext cx="7679700" cy="195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rgbClr val="233E30"/>
                </a:solidFill>
                <a:latin typeface="Roboto Medium"/>
                <a:ea typeface="Roboto Medium"/>
                <a:cs typeface="Roboto Medium"/>
                <a:sym typeface="Roboto Medium"/>
              </a:rPr>
              <a:t>This presentation provides an overview of the project and its weekly progress.</a:t>
            </a:r>
            <a:endParaRPr>
              <a:solidFill>
                <a:srgbClr val="233E3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" name="Google Shape;665;p74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27765" r="27765" t="0"/>
          <a:stretch/>
        </p:blipFill>
        <p:spPr>
          <a:xfrm>
            <a:off x="5735849" y="110100"/>
            <a:ext cx="3285300" cy="4923300"/>
          </a:xfrm>
          <a:prstGeom prst="roundRect">
            <a:avLst>
              <a:gd fmla="val 16667" name="adj"/>
            </a:avLst>
          </a:prstGeom>
        </p:spPr>
      </p:pic>
      <p:sp>
        <p:nvSpPr>
          <p:cNvPr id="666" name="Google Shape;666;p74"/>
          <p:cNvSpPr txBox="1"/>
          <p:nvPr>
            <p:ph type="title"/>
          </p:nvPr>
        </p:nvSpPr>
        <p:spPr>
          <a:xfrm>
            <a:off x="642700" y="650250"/>
            <a:ext cx="4270500" cy="7269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Fetching Data from API</a:t>
            </a:r>
            <a:endParaRPr/>
          </a:p>
        </p:txBody>
      </p:sp>
      <p:sp>
        <p:nvSpPr>
          <p:cNvPr id="667" name="Google Shape;667;p74"/>
          <p:cNvSpPr txBox="1"/>
          <p:nvPr>
            <p:ph idx="1" type="subTitle"/>
          </p:nvPr>
        </p:nvSpPr>
        <p:spPr>
          <a:xfrm>
            <a:off x="1185925" y="1687125"/>
            <a:ext cx="3727200" cy="9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Understand the data format and structure</a:t>
            </a:r>
            <a:endParaRPr/>
          </a:p>
        </p:txBody>
      </p:sp>
      <p:sp>
        <p:nvSpPr>
          <p:cNvPr id="668" name="Google Shape;668;p74"/>
          <p:cNvSpPr txBox="1"/>
          <p:nvPr>
            <p:ph idx="3" type="subTitle"/>
          </p:nvPr>
        </p:nvSpPr>
        <p:spPr>
          <a:xfrm>
            <a:off x="1185925" y="2726325"/>
            <a:ext cx="3727200" cy="9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AXIOS to fetch data from the API</a:t>
            </a:r>
            <a:endParaRPr/>
          </a:p>
        </p:txBody>
      </p:sp>
      <p:sp>
        <p:nvSpPr>
          <p:cNvPr id="669" name="Google Shape;669;p74"/>
          <p:cNvSpPr txBox="1"/>
          <p:nvPr>
            <p:ph idx="4" type="subTitle"/>
          </p:nvPr>
        </p:nvSpPr>
        <p:spPr>
          <a:xfrm>
            <a:off x="1185925" y="3765525"/>
            <a:ext cx="3727200" cy="9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Print the data in the browser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4" name="Google Shape;674;p75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31232" r="31232" t="0"/>
          <a:stretch/>
        </p:blipFill>
        <p:spPr>
          <a:xfrm>
            <a:off x="123700" y="159225"/>
            <a:ext cx="3227400" cy="4836600"/>
          </a:xfrm>
          <a:prstGeom prst="roundRect">
            <a:avLst>
              <a:gd fmla="val 16667" name="adj"/>
            </a:avLst>
          </a:prstGeom>
        </p:spPr>
      </p:pic>
      <p:sp>
        <p:nvSpPr>
          <p:cNvPr id="675" name="Google Shape;675;p75"/>
          <p:cNvSpPr txBox="1"/>
          <p:nvPr>
            <p:ph idx="1" type="subTitle"/>
          </p:nvPr>
        </p:nvSpPr>
        <p:spPr>
          <a:xfrm>
            <a:off x="4135200" y="1595175"/>
            <a:ext cx="4176600" cy="19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Create an object with useState to store the data</a:t>
            </a:r>
            <a:endParaRPr/>
          </a:p>
          <a:p>
            <a:pPr indent="-31115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Declare properties of the object for temperature, name, sunrise, sunset, humidity, etc.</a:t>
            </a:r>
            <a:endParaRPr/>
          </a:p>
          <a:p>
            <a:pPr indent="-31115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Render the data on the weather app</a:t>
            </a:r>
            <a:endParaRPr/>
          </a:p>
        </p:txBody>
      </p:sp>
      <p:sp>
        <p:nvSpPr>
          <p:cNvPr id="676" name="Google Shape;676;p75"/>
          <p:cNvSpPr txBox="1"/>
          <p:nvPr>
            <p:ph type="title"/>
          </p:nvPr>
        </p:nvSpPr>
        <p:spPr>
          <a:xfrm>
            <a:off x="4135200" y="650250"/>
            <a:ext cx="4270500" cy="7269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Rendering Data on Weather App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1" name="Google Shape;681;p76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31416" r="31412" t="0"/>
          <a:stretch/>
        </p:blipFill>
        <p:spPr>
          <a:xfrm>
            <a:off x="5735849" y="110100"/>
            <a:ext cx="3285300" cy="4923300"/>
          </a:xfrm>
          <a:prstGeom prst="roundRect">
            <a:avLst>
              <a:gd fmla="val 16667" name="adj"/>
            </a:avLst>
          </a:prstGeom>
        </p:spPr>
      </p:pic>
      <p:sp>
        <p:nvSpPr>
          <p:cNvPr id="682" name="Google Shape;682;p76"/>
          <p:cNvSpPr txBox="1"/>
          <p:nvPr>
            <p:ph type="title"/>
          </p:nvPr>
        </p:nvSpPr>
        <p:spPr>
          <a:xfrm>
            <a:off x="642700" y="650250"/>
            <a:ext cx="4270500" cy="7269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Converting Kelvin to Celsius</a:t>
            </a:r>
            <a:endParaRPr/>
          </a:p>
        </p:txBody>
      </p:sp>
      <p:sp>
        <p:nvSpPr>
          <p:cNvPr id="683" name="Google Shape;683;p76"/>
          <p:cNvSpPr txBox="1"/>
          <p:nvPr>
            <p:ph idx="1" type="subTitle"/>
          </p:nvPr>
        </p:nvSpPr>
        <p:spPr>
          <a:xfrm>
            <a:off x="1185925" y="1687125"/>
            <a:ext cx="3727200" cy="9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Convert data from Kelvin to Celsius</a:t>
            </a:r>
            <a:endParaRPr/>
          </a:p>
        </p:txBody>
      </p:sp>
      <p:sp>
        <p:nvSpPr>
          <p:cNvPr id="684" name="Google Shape;684;p76"/>
          <p:cNvSpPr txBox="1"/>
          <p:nvPr>
            <p:ph idx="3" type="subTitle"/>
          </p:nvPr>
        </p:nvSpPr>
        <p:spPr>
          <a:xfrm>
            <a:off x="1185925" y="2726325"/>
            <a:ext cx="3727200" cy="9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Fetch daily and hourly data from another API</a:t>
            </a:r>
            <a:endParaRPr/>
          </a:p>
        </p:txBody>
      </p:sp>
      <p:sp>
        <p:nvSpPr>
          <p:cNvPr id="685" name="Google Shape;685;p76"/>
          <p:cNvSpPr txBox="1"/>
          <p:nvPr>
            <p:ph idx="4" type="subTitle"/>
          </p:nvPr>
        </p:nvSpPr>
        <p:spPr>
          <a:xfrm>
            <a:off x="1185925" y="3765525"/>
            <a:ext cx="3727200" cy="9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Make changes to the UI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0" name="Google Shape;690;p77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28730" r="28730" t="0"/>
          <a:stretch/>
        </p:blipFill>
        <p:spPr>
          <a:xfrm>
            <a:off x="123700" y="159225"/>
            <a:ext cx="3227400" cy="4836600"/>
          </a:xfrm>
          <a:prstGeom prst="roundRect">
            <a:avLst>
              <a:gd fmla="val 16667" name="adj"/>
            </a:avLst>
          </a:prstGeom>
        </p:spPr>
      </p:pic>
      <p:sp>
        <p:nvSpPr>
          <p:cNvPr id="691" name="Google Shape;691;p77"/>
          <p:cNvSpPr txBox="1"/>
          <p:nvPr>
            <p:ph idx="1" type="subTitle"/>
          </p:nvPr>
        </p:nvSpPr>
        <p:spPr>
          <a:xfrm>
            <a:off x="4135200" y="1595175"/>
            <a:ext cx="4176600" cy="19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Fetch daily and hourly data specific to a city</a:t>
            </a:r>
            <a:endParaRPr/>
          </a:p>
          <a:p>
            <a:pPr indent="-31115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Implement current location feature using navigator.geolocation</a:t>
            </a:r>
            <a:endParaRPr/>
          </a:p>
          <a:p>
            <a:pPr indent="-31115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Convert data to Fahrenheit</a:t>
            </a:r>
            <a:endParaRPr/>
          </a:p>
        </p:txBody>
      </p:sp>
      <p:sp>
        <p:nvSpPr>
          <p:cNvPr id="692" name="Google Shape;692;p77"/>
          <p:cNvSpPr txBox="1"/>
          <p:nvPr>
            <p:ph type="title"/>
          </p:nvPr>
        </p:nvSpPr>
        <p:spPr>
          <a:xfrm>
            <a:off x="4135200" y="650250"/>
            <a:ext cx="4270500" cy="7269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Implementing Additional Features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p78"/>
          <p:cNvSpPr txBox="1"/>
          <p:nvPr>
            <p:ph type="title"/>
          </p:nvPr>
        </p:nvSpPr>
        <p:spPr>
          <a:xfrm>
            <a:off x="530400" y="2208300"/>
            <a:ext cx="8083200" cy="7269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 for your time 😊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7F6"/>
        </a:solidFill>
      </p:bgPr>
    </p:bg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48"/>
          <p:cNvSpPr txBox="1"/>
          <p:nvPr>
            <p:ph idx="1" type="subTitle"/>
          </p:nvPr>
        </p:nvSpPr>
        <p:spPr>
          <a:xfrm>
            <a:off x="383075" y="1631475"/>
            <a:ext cx="7753500" cy="4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33E30"/>
              </a:buClr>
              <a:buSzPts val="1200"/>
              <a:buFont typeface="Roboto Medium"/>
              <a:buChar char="●"/>
            </a:pPr>
            <a:r>
              <a:rPr lang="en">
                <a:solidFill>
                  <a:srgbClr val="233E30"/>
                </a:solidFill>
                <a:latin typeface="Roboto Medium"/>
                <a:ea typeface="Roboto Medium"/>
                <a:cs typeface="Roboto Medium"/>
                <a:sym typeface="Roboto Medium"/>
              </a:rPr>
              <a:t>It is a web application where employees can perform various workrelated operations.</a:t>
            </a:r>
            <a:endParaRPr>
              <a:solidFill>
                <a:srgbClr val="233E30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3048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33E30"/>
              </a:buClr>
              <a:buSzPts val="1200"/>
              <a:buFont typeface="Roboto Medium"/>
              <a:buChar char="●"/>
            </a:pPr>
            <a:r>
              <a:rPr lang="en">
                <a:solidFill>
                  <a:srgbClr val="233E30"/>
                </a:solidFill>
                <a:latin typeface="Roboto Medium"/>
                <a:ea typeface="Roboto Medium"/>
                <a:cs typeface="Roboto Medium"/>
                <a:sym typeface="Roboto Medium"/>
              </a:rPr>
              <a:t>Employees can manage their work records.</a:t>
            </a:r>
            <a:endParaRPr>
              <a:solidFill>
                <a:srgbClr val="233E30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3048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33E30"/>
              </a:buClr>
              <a:buSzPts val="1200"/>
              <a:buFont typeface="Roboto Medium"/>
              <a:buChar char="●"/>
            </a:pPr>
            <a:r>
              <a:rPr lang="en">
                <a:solidFill>
                  <a:srgbClr val="233E30"/>
                </a:solidFill>
                <a:latin typeface="Roboto Medium"/>
                <a:ea typeface="Roboto Medium"/>
                <a:cs typeface="Roboto Medium"/>
                <a:sym typeface="Roboto Medium"/>
              </a:rPr>
              <a:t>Admins can view work records of all or specific employees.</a:t>
            </a:r>
            <a:endParaRPr>
              <a:solidFill>
                <a:srgbClr val="233E30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3048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33E30"/>
              </a:buClr>
              <a:buSzPts val="1200"/>
              <a:buFont typeface="Roboto Medium"/>
              <a:buChar char="●"/>
            </a:pPr>
            <a:r>
              <a:rPr lang="en">
                <a:solidFill>
                  <a:srgbClr val="233E30"/>
                </a:solidFill>
                <a:latin typeface="Roboto Medium"/>
                <a:ea typeface="Roboto Medium"/>
                <a:cs typeface="Roboto Medium"/>
                <a:sym typeface="Roboto Medium"/>
              </a:rPr>
              <a:t>The application has rolebased access, with roles for Admin and Employee.</a:t>
            </a:r>
            <a:endParaRPr>
              <a:solidFill>
                <a:srgbClr val="233E30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3048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33E30"/>
              </a:buClr>
              <a:buSzPts val="1200"/>
              <a:buFont typeface="Roboto Medium"/>
              <a:buChar char="●"/>
            </a:pPr>
            <a:r>
              <a:rPr lang="en">
                <a:solidFill>
                  <a:srgbClr val="233E30"/>
                </a:solidFill>
                <a:latin typeface="Roboto Medium"/>
                <a:ea typeface="Roboto Medium"/>
                <a:cs typeface="Roboto Medium"/>
                <a:sym typeface="Roboto Medium"/>
              </a:rPr>
              <a:t>Employees can checkin and check-out and send daily status via e-mail.</a:t>
            </a:r>
            <a:endParaRPr>
              <a:solidFill>
                <a:srgbClr val="233E30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3048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33E30"/>
              </a:buClr>
              <a:buSzPts val="1200"/>
              <a:buFont typeface="Roboto Medium"/>
              <a:buChar char="●"/>
            </a:pPr>
            <a:r>
              <a:rPr lang="en">
                <a:solidFill>
                  <a:srgbClr val="233E30"/>
                </a:solidFill>
                <a:latin typeface="Roboto Medium"/>
                <a:ea typeface="Roboto Medium"/>
                <a:cs typeface="Roboto Medium"/>
                <a:sym typeface="Roboto Medium"/>
              </a:rPr>
              <a:t>Admins will be notified of checkin, check-out, and daily status updates from employees.</a:t>
            </a:r>
            <a:endParaRPr>
              <a:solidFill>
                <a:srgbClr val="233E3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89" name="Google Shape;489;p48"/>
          <p:cNvSpPr txBox="1"/>
          <p:nvPr>
            <p:ph type="title"/>
          </p:nvPr>
        </p:nvSpPr>
        <p:spPr>
          <a:xfrm>
            <a:off x="383075" y="900950"/>
            <a:ext cx="7753500" cy="63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8170F"/>
                </a:solidFill>
                <a:latin typeface="Krona One"/>
                <a:ea typeface="Krona One"/>
                <a:cs typeface="Krona One"/>
                <a:sym typeface="Krona One"/>
              </a:rPr>
              <a:t>Project Description</a:t>
            </a:r>
            <a:endParaRPr>
              <a:solidFill>
                <a:srgbClr val="08170F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7F6"/>
        </a:solidFill>
      </p:bgPr>
    </p:bg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49"/>
          <p:cNvSpPr txBox="1"/>
          <p:nvPr>
            <p:ph idx="1" type="subTitle"/>
          </p:nvPr>
        </p:nvSpPr>
        <p:spPr>
          <a:xfrm>
            <a:off x="383075" y="1631475"/>
            <a:ext cx="7753500" cy="4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33E30"/>
              </a:buClr>
              <a:buSzPts val="1200"/>
              <a:buFont typeface="Roboto Medium"/>
              <a:buChar char="●"/>
            </a:pPr>
            <a:r>
              <a:rPr lang="en">
                <a:solidFill>
                  <a:srgbClr val="233E30"/>
                </a:solidFill>
                <a:latin typeface="Roboto Medium"/>
                <a:ea typeface="Roboto Medium"/>
                <a:cs typeface="Roboto Medium"/>
                <a:sym typeface="Roboto Medium"/>
              </a:rPr>
              <a:t>It is a web application where employees can perform various workrelated operations.</a:t>
            </a:r>
            <a:endParaRPr>
              <a:solidFill>
                <a:srgbClr val="233E30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3048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33E30"/>
              </a:buClr>
              <a:buSzPts val="1200"/>
              <a:buFont typeface="Roboto Medium"/>
              <a:buChar char="●"/>
            </a:pPr>
            <a:r>
              <a:rPr lang="en">
                <a:solidFill>
                  <a:srgbClr val="233E30"/>
                </a:solidFill>
                <a:latin typeface="Roboto Medium"/>
                <a:ea typeface="Roboto Medium"/>
                <a:cs typeface="Roboto Medium"/>
                <a:sym typeface="Roboto Medium"/>
              </a:rPr>
              <a:t>Employees can manage their work records.</a:t>
            </a:r>
            <a:endParaRPr>
              <a:solidFill>
                <a:srgbClr val="233E30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3048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33E30"/>
              </a:buClr>
              <a:buSzPts val="1200"/>
              <a:buFont typeface="Roboto Medium"/>
              <a:buChar char="●"/>
            </a:pPr>
            <a:r>
              <a:rPr lang="en">
                <a:solidFill>
                  <a:srgbClr val="233E30"/>
                </a:solidFill>
                <a:latin typeface="Roboto Medium"/>
                <a:ea typeface="Roboto Medium"/>
                <a:cs typeface="Roboto Medium"/>
                <a:sym typeface="Roboto Medium"/>
              </a:rPr>
              <a:t>Admins can view work records of all or specific employees.</a:t>
            </a:r>
            <a:endParaRPr>
              <a:solidFill>
                <a:srgbClr val="233E30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3048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33E30"/>
              </a:buClr>
              <a:buSzPts val="1200"/>
              <a:buFont typeface="Roboto Medium"/>
              <a:buChar char="●"/>
            </a:pPr>
            <a:r>
              <a:rPr lang="en">
                <a:solidFill>
                  <a:srgbClr val="233E30"/>
                </a:solidFill>
                <a:latin typeface="Roboto Medium"/>
                <a:ea typeface="Roboto Medium"/>
                <a:cs typeface="Roboto Medium"/>
                <a:sym typeface="Roboto Medium"/>
              </a:rPr>
              <a:t>The application has rolebased access, with roles for Admin and Employee.</a:t>
            </a:r>
            <a:endParaRPr>
              <a:solidFill>
                <a:srgbClr val="233E30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3048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33E30"/>
              </a:buClr>
              <a:buSzPts val="1200"/>
              <a:buFont typeface="Roboto Medium"/>
              <a:buChar char="●"/>
            </a:pPr>
            <a:r>
              <a:rPr lang="en">
                <a:solidFill>
                  <a:srgbClr val="233E30"/>
                </a:solidFill>
                <a:latin typeface="Roboto Medium"/>
                <a:ea typeface="Roboto Medium"/>
                <a:cs typeface="Roboto Medium"/>
                <a:sym typeface="Roboto Medium"/>
              </a:rPr>
              <a:t>Employees can checkin and check-out and send daily status via e-mail.</a:t>
            </a:r>
            <a:endParaRPr>
              <a:solidFill>
                <a:srgbClr val="233E30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3048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33E30"/>
              </a:buClr>
              <a:buSzPts val="1200"/>
              <a:buFont typeface="Roboto Medium"/>
              <a:buChar char="●"/>
            </a:pPr>
            <a:r>
              <a:rPr lang="en">
                <a:solidFill>
                  <a:srgbClr val="233E30"/>
                </a:solidFill>
                <a:latin typeface="Roboto Medium"/>
                <a:ea typeface="Roboto Medium"/>
                <a:cs typeface="Roboto Medium"/>
                <a:sym typeface="Roboto Medium"/>
              </a:rPr>
              <a:t>Admins will be notified of checkin, check-out, and daily status updates from employees.</a:t>
            </a:r>
            <a:endParaRPr>
              <a:solidFill>
                <a:srgbClr val="233E30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3048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33E30"/>
              </a:buClr>
              <a:buSzPts val="1200"/>
              <a:buFont typeface="Roboto Medium"/>
              <a:buChar char="●"/>
            </a:pPr>
            <a:r>
              <a:rPr lang="en">
                <a:solidFill>
                  <a:srgbClr val="233E30"/>
                </a:solidFill>
                <a:latin typeface="Roboto Medium"/>
                <a:ea typeface="Roboto Medium"/>
                <a:cs typeface="Roboto Medium"/>
                <a:sym typeface="Roboto Medium"/>
              </a:rPr>
              <a:t>Admins can log in and view daily work records/statuses of employee(s).</a:t>
            </a:r>
            <a:endParaRPr>
              <a:solidFill>
                <a:srgbClr val="233E30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3048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33E30"/>
              </a:buClr>
              <a:buSzPts val="1200"/>
              <a:buFont typeface="Roboto Medium"/>
              <a:buChar char="●"/>
            </a:pPr>
            <a:r>
              <a:rPr lang="en">
                <a:solidFill>
                  <a:srgbClr val="233E30"/>
                </a:solidFill>
                <a:latin typeface="Roboto Medium"/>
                <a:ea typeface="Roboto Medium"/>
                <a:cs typeface="Roboto Medium"/>
                <a:sym typeface="Roboto Medium"/>
              </a:rPr>
              <a:t>Admins can filter data according to date, year, and month.</a:t>
            </a:r>
            <a:endParaRPr>
              <a:solidFill>
                <a:srgbClr val="233E30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3048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33E30"/>
              </a:buClr>
              <a:buSzPts val="1200"/>
              <a:buFont typeface="Roboto Medium"/>
              <a:buChar char="●"/>
            </a:pPr>
            <a:r>
              <a:rPr lang="en">
                <a:solidFill>
                  <a:srgbClr val="233E30"/>
                </a:solidFill>
                <a:latin typeface="Roboto Medium"/>
                <a:ea typeface="Roboto Medium"/>
                <a:cs typeface="Roboto Medium"/>
                <a:sym typeface="Roboto Medium"/>
              </a:rPr>
              <a:t>Admins can add remarks on specific work records/statuses.</a:t>
            </a:r>
            <a:endParaRPr>
              <a:solidFill>
                <a:srgbClr val="233E3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95" name="Google Shape;495;p49"/>
          <p:cNvSpPr txBox="1"/>
          <p:nvPr>
            <p:ph type="title"/>
          </p:nvPr>
        </p:nvSpPr>
        <p:spPr>
          <a:xfrm>
            <a:off x="383075" y="900950"/>
            <a:ext cx="7753500" cy="63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8170F"/>
                </a:solidFill>
                <a:latin typeface="Krona One"/>
                <a:ea typeface="Krona One"/>
                <a:cs typeface="Krona One"/>
                <a:sym typeface="Krona One"/>
              </a:rPr>
              <a:t>Project Abstract</a:t>
            </a:r>
            <a:endParaRPr>
              <a:solidFill>
                <a:srgbClr val="08170F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7F6"/>
        </a:solidFill>
      </p:bgPr>
    </p:bg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50"/>
          <p:cNvSpPr txBox="1"/>
          <p:nvPr>
            <p:ph idx="1" type="subTitle"/>
          </p:nvPr>
        </p:nvSpPr>
        <p:spPr>
          <a:xfrm>
            <a:off x="4135200" y="1595175"/>
            <a:ext cx="4176600" cy="19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33E30"/>
              </a:buClr>
              <a:buSzPts val="1300"/>
              <a:buFont typeface="Roboto Medium"/>
              <a:buChar char="●"/>
            </a:pPr>
            <a:r>
              <a:rPr lang="en">
                <a:solidFill>
                  <a:srgbClr val="233E30"/>
                </a:solidFill>
                <a:latin typeface="Roboto Medium"/>
                <a:ea typeface="Roboto Medium"/>
                <a:cs typeface="Roboto Medium"/>
                <a:sym typeface="Roboto Medium"/>
              </a:rPr>
              <a:t>Introduction to React.js: Overview of React.js technology and the languages used (HTML, CSS, JavaScript).</a:t>
            </a:r>
            <a:endParaRPr>
              <a:solidFill>
                <a:srgbClr val="233E30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31115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33E30"/>
              </a:buClr>
              <a:buSzPts val="1300"/>
              <a:buFont typeface="Roboto Medium"/>
              <a:buChar char="●"/>
            </a:pPr>
            <a:r>
              <a:rPr lang="en">
                <a:solidFill>
                  <a:srgbClr val="233E30"/>
                </a:solidFill>
                <a:latin typeface="Roboto Medium"/>
                <a:ea typeface="Roboto Medium"/>
                <a:cs typeface="Roboto Medium"/>
                <a:sym typeface="Roboto Medium"/>
              </a:rPr>
              <a:t>JavaScript Fundamentals: Covered variables, operators, and basic DOM concepts.</a:t>
            </a:r>
            <a:endParaRPr>
              <a:solidFill>
                <a:srgbClr val="233E30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31115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33E30"/>
              </a:buClr>
              <a:buSzPts val="1300"/>
              <a:buFont typeface="Roboto Medium"/>
              <a:buChar char="●"/>
            </a:pPr>
            <a:r>
              <a:rPr lang="en">
                <a:solidFill>
                  <a:srgbClr val="233E30"/>
                </a:solidFill>
                <a:latin typeface="Roboto Medium"/>
                <a:ea typeface="Roboto Medium"/>
                <a:cs typeface="Roboto Medium"/>
                <a:sym typeface="Roboto Medium"/>
              </a:rPr>
              <a:t>String and Array Methods: Learned various string and array methods for manipulation and operations.</a:t>
            </a:r>
            <a:endParaRPr>
              <a:solidFill>
                <a:srgbClr val="233E30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31115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33E30"/>
              </a:buClr>
              <a:buSzPts val="1300"/>
              <a:buFont typeface="Roboto Medium"/>
              <a:buChar char="●"/>
            </a:pPr>
            <a:r>
              <a:rPr lang="en">
                <a:solidFill>
                  <a:srgbClr val="233E30"/>
                </a:solidFill>
                <a:latin typeface="Roboto Medium"/>
                <a:ea typeface="Roboto Medium"/>
                <a:cs typeface="Roboto Medium"/>
                <a:sym typeface="Roboto Medium"/>
              </a:rPr>
              <a:t>Functions, Arrow Functions, and Objects: Covered the fundamentals of functions, arrow functions, and object operations.</a:t>
            </a:r>
            <a:endParaRPr>
              <a:solidFill>
                <a:srgbClr val="233E30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31115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33E30"/>
              </a:buClr>
              <a:buSzPts val="1300"/>
              <a:buFont typeface="Roboto Medium"/>
              <a:buChar char="●"/>
            </a:pPr>
            <a:r>
              <a:rPr lang="en">
                <a:solidFill>
                  <a:srgbClr val="233E30"/>
                </a:solidFill>
                <a:latin typeface="Roboto Medium"/>
                <a:ea typeface="Roboto Medium"/>
                <a:cs typeface="Roboto Medium"/>
                <a:sym typeface="Roboto Medium"/>
              </a:rPr>
              <a:t>Projects and React.js Setup: Created small projects using HTML, CSS, and JavaScript. Set up React.js and Node.js.</a:t>
            </a:r>
            <a:endParaRPr>
              <a:solidFill>
                <a:srgbClr val="233E3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01" name="Google Shape;501;p50"/>
          <p:cNvSpPr txBox="1"/>
          <p:nvPr>
            <p:ph type="title"/>
          </p:nvPr>
        </p:nvSpPr>
        <p:spPr>
          <a:xfrm>
            <a:off x="4135200" y="650250"/>
            <a:ext cx="4270500" cy="7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8170F"/>
                </a:solidFill>
                <a:latin typeface="Krona One"/>
                <a:ea typeface="Krona One"/>
                <a:cs typeface="Krona One"/>
                <a:sym typeface="Krona One"/>
              </a:rPr>
              <a:t>Weekly Work - Week 1</a:t>
            </a:r>
            <a:endParaRPr>
              <a:solidFill>
                <a:srgbClr val="08170F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7F6"/>
        </a:solidFill>
      </p:bgPr>
    </p:bg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51"/>
          <p:cNvSpPr txBox="1"/>
          <p:nvPr>
            <p:ph idx="1" type="subTitle"/>
          </p:nvPr>
        </p:nvSpPr>
        <p:spPr>
          <a:xfrm>
            <a:off x="6354875" y="1183150"/>
            <a:ext cx="2318400" cy="99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rgbClr val="233E30"/>
                </a:solidFill>
                <a:latin typeface="Roboto Medium"/>
                <a:ea typeface="Roboto Medium"/>
                <a:cs typeface="Roboto Medium"/>
                <a:sym typeface="Roboto Medium"/>
              </a:rPr>
              <a:t>Started with PROPS in React: Implemented props, image rendering, and navigation.</a:t>
            </a:r>
            <a:endParaRPr>
              <a:solidFill>
                <a:srgbClr val="233E3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07" name="Google Shape;507;p51"/>
          <p:cNvSpPr txBox="1"/>
          <p:nvPr>
            <p:ph idx="2" type="subTitle"/>
          </p:nvPr>
        </p:nvSpPr>
        <p:spPr>
          <a:xfrm>
            <a:off x="6354875" y="2399350"/>
            <a:ext cx="2318400" cy="104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rgbClr val="233E30"/>
                </a:solidFill>
                <a:latin typeface="Roboto Medium"/>
                <a:ea typeface="Roboto Medium"/>
                <a:cs typeface="Roboto Medium"/>
                <a:sym typeface="Roboto Medium"/>
              </a:rPr>
              <a:t>Performed map and filter in React, understood events and conditional rendering.</a:t>
            </a:r>
            <a:endParaRPr>
              <a:solidFill>
                <a:srgbClr val="233E3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08" name="Google Shape;508;p51"/>
          <p:cNvSpPr txBox="1"/>
          <p:nvPr>
            <p:ph idx="3" type="subTitle"/>
          </p:nvPr>
        </p:nvSpPr>
        <p:spPr>
          <a:xfrm>
            <a:off x="456925" y="1278100"/>
            <a:ext cx="2318400" cy="12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rgbClr val="233E30"/>
                </a:solidFill>
                <a:latin typeface="Roboto Medium"/>
                <a:ea typeface="Roboto Medium"/>
                <a:cs typeface="Roboto Medium"/>
                <a:sym typeface="Roboto Medium"/>
              </a:rPr>
              <a:t>React Hooks: Covered useState, useEffect, useRef, and useNavigate.</a:t>
            </a:r>
            <a:endParaRPr>
              <a:solidFill>
                <a:srgbClr val="233E3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09" name="Google Shape;509;p51"/>
          <p:cNvSpPr txBox="1"/>
          <p:nvPr>
            <p:ph idx="4" type="subTitle"/>
          </p:nvPr>
        </p:nvSpPr>
        <p:spPr>
          <a:xfrm>
            <a:off x="470725" y="3321975"/>
            <a:ext cx="2318400" cy="12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rgbClr val="233E30"/>
                </a:solidFill>
                <a:latin typeface="Roboto Medium"/>
                <a:ea typeface="Roboto Medium"/>
                <a:cs typeface="Roboto Medium"/>
                <a:sym typeface="Roboto Medium"/>
              </a:rPr>
              <a:t>Axios get() method: Accessed APIs using get() method and useEffect.</a:t>
            </a:r>
            <a:endParaRPr>
              <a:solidFill>
                <a:srgbClr val="233E3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10" name="Google Shape;510;p51"/>
          <p:cNvSpPr txBox="1"/>
          <p:nvPr>
            <p:ph type="title"/>
          </p:nvPr>
        </p:nvSpPr>
        <p:spPr>
          <a:xfrm>
            <a:off x="1245150" y="401725"/>
            <a:ext cx="6653700" cy="42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8170F"/>
                </a:solidFill>
                <a:latin typeface="Krona One"/>
                <a:ea typeface="Krona One"/>
                <a:cs typeface="Krona One"/>
                <a:sym typeface="Krona One"/>
              </a:rPr>
              <a:t>Weekly Work - Week 2</a:t>
            </a:r>
            <a:endParaRPr>
              <a:solidFill>
                <a:srgbClr val="08170F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511" name="Google Shape;511;p51"/>
          <p:cNvSpPr txBox="1"/>
          <p:nvPr>
            <p:ph idx="5" type="subTitle"/>
          </p:nvPr>
        </p:nvSpPr>
        <p:spPr>
          <a:xfrm>
            <a:off x="6354875" y="3668350"/>
            <a:ext cx="2318400" cy="12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rgbClr val="233E30"/>
                </a:solidFill>
                <a:latin typeface="Roboto Medium"/>
                <a:ea typeface="Roboto Medium"/>
                <a:cs typeface="Roboto Medium"/>
                <a:sym typeface="Roboto Medium"/>
              </a:rPr>
              <a:t>Started working on a todo list project.</a:t>
            </a:r>
            <a:endParaRPr>
              <a:solidFill>
                <a:srgbClr val="233E3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7F6"/>
        </a:solidFill>
      </p:bgPr>
    </p:bg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layful Voyage - v1">
  <a:themeElements>
    <a:clrScheme name="Office">
      <a:dk1>
        <a:srgbClr val="062932"/>
      </a:dk1>
      <a:lt1>
        <a:srgbClr val="FFFFFF"/>
      </a:lt1>
      <a:dk2>
        <a:srgbClr val="44546A"/>
      </a:dk2>
      <a:lt2>
        <a:srgbClr val="D7F6FF"/>
      </a:lt2>
      <a:accent1>
        <a:srgbClr val="4472C4"/>
      </a:accent1>
      <a:accent2>
        <a:srgbClr val="ED7D31"/>
      </a:accent2>
      <a:accent3>
        <a:srgbClr val="06EADD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lidesAI Regular - v1">
  <a:themeElements>
    <a:clrScheme name="Simple Light">
      <a:dk1>
        <a:srgbClr val="0F2B36"/>
      </a:dk1>
      <a:lt1>
        <a:srgbClr val="FFFFFF"/>
      </a:lt1>
      <a:dk2>
        <a:srgbClr val="134D57"/>
      </a:dk2>
      <a:lt2>
        <a:srgbClr val="EFEFEF"/>
      </a:lt2>
      <a:accent1>
        <a:srgbClr val="F9744D"/>
      </a:accent1>
      <a:accent2>
        <a:srgbClr val="E1F0C4"/>
      </a:accent2>
      <a:accent3>
        <a:srgbClr val="6BAB90"/>
      </a:accent3>
      <a:accent4>
        <a:srgbClr val="A4CCBB"/>
      </a:accent4>
      <a:accent5>
        <a:srgbClr val="3EABCA"/>
      </a:accent5>
      <a:accent6>
        <a:srgbClr val="C3455B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